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00" r:id="rId5"/>
    <p:sldMasterId id="2147483720" r:id="rId6"/>
    <p:sldMasterId id="2147483725" r:id="rId7"/>
    <p:sldMasterId id="2147483751" r:id="rId8"/>
    <p:sldMasterId id="2147483769" r:id="rId9"/>
    <p:sldMasterId id="2147483837" r:id="rId10"/>
    <p:sldMasterId id="2147483869" r:id="rId11"/>
  </p:sldMasterIdLst>
  <p:notesMasterIdLst>
    <p:notesMasterId r:id="rId28"/>
  </p:notesMasterIdLst>
  <p:sldIdLst>
    <p:sldId id="256" r:id="rId12"/>
    <p:sldId id="628" r:id="rId13"/>
    <p:sldId id="813" r:id="rId14"/>
    <p:sldId id="814" r:id="rId15"/>
    <p:sldId id="818" r:id="rId16"/>
    <p:sldId id="967" r:id="rId17"/>
    <p:sldId id="487" r:id="rId18"/>
    <p:sldId id="446" r:id="rId19"/>
    <p:sldId id="462" r:id="rId20"/>
    <p:sldId id="816" r:id="rId21"/>
    <p:sldId id="961" r:id="rId22"/>
    <p:sldId id="815" r:id="rId23"/>
    <p:sldId id="965" r:id="rId24"/>
    <p:sldId id="257" r:id="rId25"/>
    <p:sldId id="963" r:id="rId26"/>
    <p:sldId id="9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D00"/>
    <a:srgbClr val="E87722"/>
    <a:srgbClr val="E0457B"/>
    <a:srgbClr val="0076A8"/>
    <a:srgbClr val="009FDE"/>
    <a:srgbClr val="009FDF"/>
    <a:srgbClr val="B55813"/>
    <a:srgbClr val="7BA7BC"/>
    <a:srgbClr val="85431E"/>
    <a:srgbClr val="C635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6958F-D530-4CB2-A9D9-D94C5269ACE1}" v="4" dt="2023-02-23T16:07:00.049"/>
    <p1510:client id="{47852519-8035-43AF-B810-79E07E3BD14B}" v="429" dt="2023-02-23T13:50:15.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784" autoAdjust="0"/>
  </p:normalViewPr>
  <p:slideViewPr>
    <p:cSldViewPr snapToGrid="0">
      <p:cViewPr varScale="1">
        <p:scale>
          <a:sx n="52" d="100"/>
          <a:sy n="52" d="100"/>
        </p:scale>
        <p:origin x="1536" y="60"/>
      </p:cViewPr>
      <p:guideLst>
        <p:guide orient="horz" pos="27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Graves" userId="50bb89a6-392d-49ba-ae68-ac4c6beb7f38" providerId="ADAL" clId="{47852519-8035-43AF-B810-79E07E3BD14B}"/>
    <pc:docChg chg="undo redo custSel addSld delSld modSld sldOrd">
      <pc:chgData name="Rebecca Graves" userId="50bb89a6-392d-49ba-ae68-ac4c6beb7f38" providerId="ADAL" clId="{47852519-8035-43AF-B810-79E07E3BD14B}" dt="2023-02-23T13:53:04.897" v="5275" actId="14100"/>
      <pc:docMkLst>
        <pc:docMk/>
      </pc:docMkLst>
      <pc:sldChg chg="addSp delSp modSp mod">
        <pc:chgData name="Rebecca Graves" userId="50bb89a6-392d-49ba-ae68-ac4c6beb7f38" providerId="ADAL" clId="{47852519-8035-43AF-B810-79E07E3BD14B}" dt="2023-02-23T13:48:58.271" v="5182" actId="2711"/>
        <pc:sldMkLst>
          <pc:docMk/>
          <pc:sldMk cId="1042509181" sldId="256"/>
        </pc:sldMkLst>
        <pc:spChg chg="mod">
          <ac:chgData name="Rebecca Graves" userId="50bb89a6-392d-49ba-ae68-ac4c6beb7f38" providerId="ADAL" clId="{47852519-8035-43AF-B810-79E07E3BD14B}" dt="2023-02-23T13:48:58.271" v="5182" actId="2711"/>
          <ac:spMkLst>
            <pc:docMk/>
            <pc:sldMk cId="1042509181" sldId="256"/>
            <ac:spMk id="2" creationId="{4640CAB6-9502-44E1-B062-AC39C01E80C1}"/>
          </ac:spMkLst>
        </pc:spChg>
        <pc:spChg chg="mod">
          <ac:chgData name="Rebecca Graves" userId="50bb89a6-392d-49ba-ae68-ac4c6beb7f38" providerId="ADAL" clId="{47852519-8035-43AF-B810-79E07E3BD14B}" dt="2023-02-23T13:47:17.811" v="5173" actId="6549"/>
          <ac:spMkLst>
            <pc:docMk/>
            <pc:sldMk cId="1042509181" sldId="256"/>
            <ac:spMk id="3" creationId="{9BB43C07-EF16-4642-A500-25FC08EB1FC5}"/>
          </ac:spMkLst>
        </pc:spChg>
        <pc:spChg chg="mod">
          <ac:chgData name="Rebecca Graves" userId="50bb89a6-392d-49ba-ae68-ac4c6beb7f38" providerId="ADAL" clId="{47852519-8035-43AF-B810-79E07E3BD14B}" dt="2023-02-09T16:20:23.048" v="4387"/>
          <ac:spMkLst>
            <pc:docMk/>
            <pc:sldMk cId="1042509181" sldId="256"/>
            <ac:spMk id="6" creationId="{4F831FDB-88F5-4C42-BCBA-4E652A4CC6C0}"/>
          </ac:spMkLst>
        </pc:spChg>
        <pc:spChg chg="add del mod">
          <ac:chgData name="Rebecca Graves" userId="50bb89a6-392d-49ba-ae68-ac4c6beb7f38" providerId="ADAL" clId="{47852519-8035-43AF-B810-79E07E3BD14B}" dt="2023-02-09T16:19:53.384" v="4384" actId="931"/>
          <ac:spMkLst>
            <pc:docMk/>
            <pc:sldMk cId="1042509181" sldId="256"/>
            <ac:spMk id="7" creationId="{67AE78D5-A912-491D-9E5F-11CDE0E7BCA7}"/>
          </ac:spMkLst>
        </pc:spChg>
        <pc:graphicFrameChg chg="add del mod">
          <ac:chgData name="Rebecca Graves" userId="50bb89a6-392d-49ba-ae68-ac4c6beb7f38" providerId="ADAL" clId="{47852519-8035-43AF-B810-79E07E3BD14B}" dt="2023-02-08T15:06:57.914" v="3934" actId="21"/>
          <ac:graphicFrameMkLst>
            <pc:docMk/>
            <pc:sldMk cId="1042509181" sldId="256"/>
            <ac:graphicFrameMk id="8" creationId="{04A35C28-F0C5-4DC9-B751-C6219586FF8C}"/>
          </ac:graphicFrameMkLst>
        </pc:graphicFrameChg>
        <pc:graphicFrameChg chg="add del mod">
          <ac:chgData name="Rebecca Graves" userId="50bb89a6-392d-49ba-ae68-ac4c6beb7f38" providerId="ADAL" clId="{47852519-8035-43AF-B810-79E07E3BD14B}" dt="2023-02-08T15:24:30.670" v="4235" actId="478"/>
          <ac:graphicFrameMkLst>
            <pc:docMk/>
            <pc:sldMk cId="1042509181" sldId="256"/>
            <ac:graphicFrameMk id="9" creationId="{E4CD5EE0-91EC-4F33-B75E-4F846054E85D}"/>
          </ac:graphicFrameMkLst>
        </pc:graphicFrameChg>
        <pc:picChg chg="del">
          <ac:chgData name="Rebecca Graves" userId="50bb89a6-392d-49ba-ae68-ac4c6beb7f38" providerId="ADAL" clId="{47852519-8035-43AF-B810-79E07E3BD14B}" dt="2023-02-08T10:13:26.873" v="5" actId="478"/>
          <ac:picMkLst>
            <pc:docMk/>
            <pc:sldMk cId="1042509181" sldId="256"/>
            <ac:picMk id="5" creationId="{7838A635-2704-4E30-B606-3FCED7FD8989}"/>
          </ac:picMkLst>
        </pc:picChg>
        <pc:picChg chg="add mod">
          <ac:chgData name="Rebecca Graves" userId="50bb89a6-392d-49ba-ae68-ac4c6beb7f38" providerId="ADAL" clId="{47852519-8035-43AF-B810-79E07E3BD14B}" dt="2023-02-09T16:19:56.170" v="4386" actId="962"/>
          <ac:picMkLst>
            <pc:docMk/>
            <pc:sldMk cId="1042509181" sldId="256"/>
            <ac:picMk id="5" creationId="{70468DE0-F136-49F4-BC7C-574A39E5516E}"/>
          </ac:picMkLst>
        </pc:picChg>
      </pc:sldChg>
      <pc:sldChg chg="delSp modSp mod modNotesTx">
        <pc:chgData name="Rebecca Graves" userId="50bb89a6-392d-49ba-ae68-ac4c6beb7f38" providerId="ADAL" clId="{47852519-8035-43AF-B810-79E07E3BD14B}" dt="2023-02-23T13:53:04.897" v="5275" actId="14100"/>
        <pc:sldMkLst>
          <pc:docMk/>
          <pc:sldMk cId="2237787243" sldId="257"/>
        </pc:sldMkLst>
        <pc:spChg chg="mod">
          <ac:chgData name="Rebecca Graves" userId="50bb89a6-392d-49ba-ae68-ac4c6beb7f38" providerId="ADAL" clId="{47852519-8035-43AF-B810-79E07E3BD14B}" dt="2023-02-23T13:46:17.591" v="5171" actId="14100"/>
          <ac:spMkLst>
            <pc:docMk/>
            <pc:sldMk cId="2237787243" sldId="257"/>
            <ac:spMk id="4" creationId="{2F7449C1-BFEE-48AC-A349-9FE811D427FA}"/>
          </ac:spMkLst>
        </pc:spChg>
        <pc:spChg chg="del mod">
          <ac:chgData name="Rebecca Graves" userId="50bb89a6-392d-49ba-ae68-ac4c6beb7f38" providerId="ADAL" clId="{47852519-8035-43AF-B810-79E07E3BD14B}" dt="2023-02-23T13:52:42.578" v="5261" actId="478"/>
          <ac:spMkLst>
            <pc:docMk/>
            <pc:sldMk cId="2237787243" sldId="257"/>
            <ac:spMk id="6" creationId="{00000000-0000-0000-0000-000000000000}"/>
          </ac:spMkLst>
        </pc:spChg>
        <pc:spChg chg="mod">
          <ac:chgData name="Rebecca Graves" userId="50bb89a6-392d-49ba-ae68-ac4c6beb7f38" providerId="ADAL" clId="{47852519-8035-43AF-B810-79E07E3BD14B}" dt="2023-02-23T13:53:04.897" v="5275" actId="14100"/>
          <ac:spMkLst>
            <pc:docMk/>
            <pc:sldMk cId="2237787243" sldId="257"/>
            <ac:spMk id="14" creationId="{2F7449C1-BFEE-48AC-A349-9FE811D427FA}"/>
          </ac:spMkLst>
        </pc:spChg>
        <pc:spChg chg="mod">
          <ac:chgData name="Rebecca Graves" userId="50bb89a6-392d-49ba-ae68-ac4c6beb7f38" providerId="ADAL" clId="{47852519-8035-43AF-B810-79E07E3BD14B}" dt="2023-02-23T13:52:55.243" v="5274" actId="1036"/>
          <ac:spMkLst>
            <pc:docMk/>
            <pc:sldMk cId="2237787243" sldId="257"/>
            <ac:spMk id="21" creationId="{9084BEF4-EFCA-48AF-8D4D-694D10F5158E}"/>
          </ac:spMkLst>
        </pc:spChg>
        <pc:picChg chg="mod">
          <ac:chgData name="Rebecca Graves" userId="50bb89a6-392d-49ba-ae68-ac4c6beb7f38" providerId="ADAL" clId="{47852519-8035-43AF-B810-79E07E3BD14B}" dt="2023-02-23T13:52:55.243" v="5274" actId="1036"/>
          <ac:picMkLst>
            <pc:docMk/>
            <pc:sldMk cId="2237787243" sldId="257"/>
            <ac:picMk id="11" creationId="{60B6608E-2B2B-42B3-B4F4-FAEB3EEBD1AA}"/>
          </ac:picMkLst>
        </pc:picChg>
        <pc:picChg chg="mod">
          <ac:chgData name="Rebecca Graves" userId="50bb89a6-392d-49ba-ae68-ac4c6beb7f38" providerId="ADAL" clId="{47852519-8035-43AF-B810-79E07E3BD14B}" dt="2023-02-23T13:52:55.243" v="5274" actId="1036"/>
          <ac:picMkLst>
            <pc:docMk/>
            <pc:sldMk cId="2237787243" sldId="257"/>
            <ac:picMk id="15" creationId="{B232C7D3-FACB-46AD-AC5D-5E5ECDA0A295}"/>
          </ac:picMkLst>
        </pc:picChg>
        <pc:picChg chg="mod">
          <ac:chgData name="Rebecca Graves" userId="50bb89a6-392d-49ba-ae68-ac4c6beb7f38" providerId="ADAL" clId="{47852519-8035-43AF-B810-79E07E3BD14B}" dt="2023-02-23T13:52:55.243" v="5274" actId="1036"/>
          <ac:picMkLst>
            <pc:docMk/>
            <pc:sldMk cId="2237787243" sldId="257"/>
            <ac:picMk id="17" creationId="{4E5C1C02-785A-4468-ABD6-E60C49885F83}"/>
          </ac:picMkLst>
        </pc:picChg>
        <pc:picChg chg="mod">
          <ac:chgData name="Rebecca Graves" userId="50bb89a6-392d-49ba-ae68-ac4c6beb7f38" providerId="ADAL" clId="{47852519-8035-43AF-B810-79E07E3BD14B}" dt="2023-02-23T13:52:55.243" v="5274" actId="1036"/>
          <ac:picMkLst>
            <pc:docMk/>
            <pc:sldMk cId="2237787243" sldId="257"/>
            <ac:picMk id="18" creationId="{F7FF0B27-EC04-4C00-82D0-B9E25E65F028}"/>
          </ac:picMkLst>
        </pc:picChg>
        <pc:picChg chg="mod">
          <ac:chgData name="Rebecca Graves" userId="50bb89a6-392d-49ba-ae68-ac4c6beb7f38" providerId="ADAL" clId="{47852519-8035-43AF-B810-79E07E3BD14B}" dt="2023-02-23T13:52:55.243" v="5274" actId="1036"/>
          <ac:picMkLst>
            <pc:docMk/>
            <pc:sldMk cId="2237787243" sldId="257"/>
            <ac:picMk id="22" creationId="{AE325D31-86B6-46D0-933B-5A2E81690553}"/>
          </ac:picMkLst>
        </pc:picChg>
      </pc:sldChg>
      <pc:sldChg chg="del">
        <pc:chgData name="Rebecca Graves" userId="50bb89a6-392d-49ba-ae68-ac4c6beb7f38" providerId="ADAL" clId="{47852519-8035-43AF-B810-79E07E3BD14B}" dt="2023-02-08T10:25:31.524" v="247" actId="47"/>
        <pc:sldMkLst>
          <pc:docMk/>
          <pc:sldMk cId="1235471592" sldId="264"/>
        </pc:sldMkLst>
      </pc:sldChg>
      <pc:sldChg chg="del">
        <pc:chgData name="Rebecca Graves" userId="50bb89a6-392d-49ba-ae68-ac4c6beb7f38" providerId="ADAL" clId="{47852519-8035-43AF-B810-79E07E3BD14B}" dt="2023-02-08T10:25:21.067" v="236" actId="47"/>
        <pc:sldMkLst>
          <pc:docMk/>
          <pc:sldMk cId="238433490" sldId="268"/>
        </pc:sldMkLst>
      </pc:sldChg>
      <pc:sldChg chg="addSp delSp modSp del mod">
        <pc:chgData name="Rebecca Graves" userId="50bb89a6-392d-49ba-ae68-ac4c6beb7f38" providerId="ADAL" clId="{47852519-8035-43AF-B810-79E07E3BD14B}" dt="2023-02-09T15:30:48.500" v="4304" actId="47"/>
        <pc:sldMkLst>
          <pc:docMk/>
          <pc:sldMk cId="1495904153" sldId="406"/>
        </pc:sldMkLst>
        <pc:spChg chg="add del">
          <ac:chgData name="Rebecca Graves" userId="50bb89a6-392d-49ba-ae68-ac4c6beb7f38" providerId="ADAL" clId="{47852519-8035-43AF-B810-79E07E3BD14B}" dt="2023-02-08T14:45:37.671" v="3710" actId="478"/>
          <ac:spMkLst>
            <pc:docMk/>
            <pc:sldMk cId="1495904153" sldId="406"/>
            <ac:spMk id="11" creationId="{00000000-0000-0000-0000-000000000000}"/>
          </ac:spMkLst>
        </pc:spChg>
        <pc:spChg chg="mod">
          <ac:chgData name="Rebecca Graves" userId="50bb89a6-392d-49ba-ae68-ac4c6beb7f38" providerId="ADAL" clId="{47852519-8035-43AF-B810-79E07E3BD14B}" dt="2023-02-08T17:06:09.566" v="4250"/>
          <ac:spMkLst>
            <pc:docMk/>
            <pc:sldMk cId="1495904153" sldId="406"/>
            <ac:spMk id="13" creationId="{D8051BC3-E4B7-4AF9-B69F-A9E9751CDB69}"/>
          </ac:spMkLst>
        </pc:spChg>
        <pc:picChg chg="mod">
          <ac:chgData name="Rebecca Graves" userId="50bb89a6-392d-49ba-ae68-ac4c6beb7f38" providerId="ADAL" clId="{47852519-8035-43AF-B810-79E07E3BD14B}" dt="2023-02-08T17:06:09.566" v="4250"/>
          <ac:picMkLst>
            <pc:docMk/>
            <pc:sldMk cId="1495904153" sldId="406"/>
            <ac:picMk id="29" creationId="{00000000-0000-0000-0000-000000000000}"/>
          </ac:picMkLst>
        </pc:picChg>
        <pc:picChg chg="mod">
          <ac:chgData name="Rebecca Graves" userId="50bb89a6-392d-49ba-ae68-ac4c6beb7f38" providerId="ADAL" clId="{47852519-8035-43AF-B810-79E07E3BD14B}" dt="2023-02-08T17:06:09.566" v="4250"/>
          <ac:picMkLst>
            <pc:docMk/>
            <pc:sldMk cId="1495904153" sldId="406"/>
            <ac:picMk id="31" creationId="{00000000-0000-0000-0000-000000000000}"/>
          </ac:picMkLst>
        </pc:picChg>
        <pc:picChg chg="mod">
          <ac:chgData name="Rebecca Graves" userId="50bb89a6-392d-49ba-ae68-ac4c6beb7f38" providerId="ADAL" clId="{47852519-8035-43AF-B810-79E07E3BD14B}" dt="2023-02-08T17:06:09.566" v="4250"/>
          <ac:picMkLst>
            <pc:docMk/>
            <pc:sldMk cId="1495904153" sldId="406"/>
            <ac:picMk id="44" creationId="{00000000-0000-0000-0000-000000000000}"/>
          </ac:picMkLst>
        </pc:picChg>
      </pc:sldChg>
      <pc:sldChg chg="add">
        <pc:chgData name="Rebecca Graves" userId="50bb89a6-392d-49ba-ae68-ac4c6beb7f38" providerId="ADAL" clId="{47852519-8035-43AF-B810-79E07E3BD14B}" dt="2023-02-08T15:18:08.840" v="4143"/>
        <pc:sldMkLst>
          <pc:docMk/>
          <pc:sldMk cId="2827146843" sldId="446"/>
        </pc:sldMkLst>
      </pc:sldChg>
      <pc:sldChg chg="add">
        <pc:chgData name="Rebecca Graves" userId="50bb89a6-392d-49ba-ae68-ac4c6beb7f38" providerId="ADAL" clId="{47852519-8035-43AF-B810-79E07E3BD14B}" dt="2023-02-08T15:17:23.651" v="4141"/>
        <pc:sldMkLst>
          <pc:docMk/>
          <pc:sldMk cId="42607136" sldId="462"/>
        </pc:sldMkLst>
      </pc:sldChg>
      <pc:sldChg chg="del">
        <pc:chgData name="Rebecca Graves" userId="50bb89a6-392d-49ba-ae68-ac4c6beb7f38" providerId="ADAL" clId="{47852519-8035-43AF-B810-79E07E3BD14B}" dt="2023-02-08T15:17:09.018" v="4140" actId="47"/>
        <pc:sldMkLst>
          <pc:docMk/>
          <pc:sldMk cId="3989096662" sldId="476"/>
        </pc:sldMkLst>
      </pc:sldChg>
      <pc:sldChg chg="addSp delSp modSp mod modClrScheme delAnim chgLayout modNotesTx">
        <pc:chgData name="Rebecca Graves" userId="50bb89a6-392d-49ba-ae68-ac4c6beb7f38" providerId="ADAL" clId="{47852519-8035-43AF-B810-79E07E3BD14B}" dt="2023-02-23T13:49:42.969" v="5187" actId="2711"/>
        <pc:sldMkLst>
          <pc:docMk/>
          <pc:sldMk cId="581138571" sldId="487"/>
        </pc:sldMkLst>
        <pc:spChg chg="mod ord">
          <ac:chgData name="Rebecca Graves" userId="50bb89a6-392d-49ba-ae68-ac4c6beb7f38" providerId="ADAL" clId="{47852519-8035-43AF-B810-79E07E3BD14B}" dt="2023-02-23T13:49:42.969" v="5187" actId="2711"/>
          <ac:spMkLst>
            <pc:docMk/>
            <pc:sldMk cId="581138571" sldId="487"/>
            <ac:spMk id="2" creationId="{00000000-0000-0000-0000-000000000000}"/>
          </ac:spMkLst>
        </pc:spChg>
        <pc:spChg chg="mod ord">
          <ac:chgData name="Rebecca Graves" userId="50bb89a6-392d-49ba-ae68-ac4c6beb7f38" providerId="ADAL" clId="{47852519-8035-43AF-B810-79E07E3BD14B}" dt="2023-02-23T13:49:42.969" v="5187" actId="2711"/>
          <ac:spMkLst>
            <pc:docMk/>
            <pc:sldMk cId="581138571" sldId="487"/>
            <ac:spMk id="3" creationId="{00000000-0000-0000-0000-000000000000}"/>
          </ac:spMkLst>
        </pc:spChg>
        <pc:spChg chg="add del mod ord">
          <ac:chgData name="Rebecca Graves" userId="50bb89a6-392d-49ba-ae68-ac4c6beb7f38" providerId="ADAL" clId="{47852519-8035-43AF-B810-79E07E3BD14B}" dt="2023-02-08T15:03:01.166" v="3882" actId="478"/>
          <ac:spMkLst>
            <pc:docMk/>
            <pc:sldMk cId="581138571" sldId="487"/>
            <ac:spMk id="4" creationId="{9019A030-5BBC-4ABA-9A8E-286B6E68931D}"/>
          </ac:spMkLst>
        </pc:spChg>
        <pc:spChg chg="add del mod ord">
          <ac:chgData name="Rebecca Graves" userId="50bb89a6-392d-49ba-ae68-ac4c6beb7f38" providerId="ADAL" clId="{47852519-8035-43AF-B810-79E07E3BD14B}" dt="2023-02-08T15:03:02.518" v="3883" actId="478"/>
          <ac:spMkLst>
            <pc:docMk/>
            <pc:sldMk cId="581138571" sldId="487"/>
            <ac:spMk id="5" creationId="{6A0D56F7-0677-4A97-954A-1BBF3688EFBE}"/>
          </ac:spMkLst>
        </pc:spChg>
        <pc:spChg chg="add del mod ord">
          <ac:chgData name="Rebecca Graves" userId="50bb89a6-392d-49ba-ae68-ac4c6beb7f38" providerId="ADAL" clId="{47852519-8035-43AF-B810-79E07E3BD14B}" dt="2023-02-08T15:03:09.858" v="3884" actId="700"/>
          <ac:spMkLst>
            <pc:docMk/>
            <pc:sldMk cId="581138571" sldId="487"/>
            <ac:spMk id="6" creationId="{0AF38A77-7FCC-4064-AA3A-0803460300CE}"/>
          </ac:spMkLst>
        </pc:spChg>
        <pc:spChg chg="del">
          <ac:chgData name="Rebecca Graves" userId="50bb89a6-392d-49ba-ae68-ac4c6beb7f38" providerId="ADAL" clId="{47852519-8035-43AF-B810-79E07E3BD14B}" dt="2023-02-08T15:02:57.825" v="3879" actId="478"/>
          <ac:spMkLst>
            <pc:docMk/>
            <pc:sldMk cId="581138571" sldId="487"/>
            <ac:spMk id="9" creationId="{8E7C2912-F9C9-46A6-8819-4294BBC35E83}"/>
          </ac:spMkLst>
        </pc:spChg>
        <pc:spChg chg="add del mod ord">
          <ac:chgData name="Rebecca Graves" userId="50bb89a6-392d-49ba-ae68-ac4c6beb7f38" providerId="ADAL" clId="{47852519-8035-43AF-B810-79E07E3BD14B}" dt="2023-02-08T15:03:09.858" v="3884" actId="700"/>
          <ac:spMkLst>
            <pc:docMk/>
            <pc:sldMk cId="581138571" sldId="487"/>
            <ac:spMk id="10" creationId="{782ED89A-C403-4D45-8F40-96D7C480C5E5}"/>
          </ac:spMkLst>
        </pc:spChg>
        <pc:spChg chg="add del mod ord">
          <ac:chgData name="Rebecca Graves" userId="50bb89a6-392d-49ba-ae68-ac4c6beb7f38" providerId="ADAL" clId="{47852519-8035-43AF-B810-79E07E3BD14B}" dt="2023-02-08T15:03:09.858" v="3884" actId="700"/>
          <ac:spMkLst>
            <pc:docMk/>
            <pc:sldMk cId="581138571" sldId="487"/>
            <ac:spMk id="11" creationId="{E11DF697-F9B9-4DD7-A30A-6F90505EEFC8}"/>
          </ac:spMkLst>
        </pc:spChg>
        <pc:spChg chg="add del mod ord">
          <ac:chgData name="Rebecca Graves" userId="50bb89a6-392d-49ba-ae68-ac4c6beb7f38" providerId="ADAL" clId="{47852519-8035-43AF-B810-79E07E3BD14B}" dt="2023-02-08T15:03:41" v="3897" actId="478"/>
          <ac:spMkLst>
            <pc:docMk/>
            <pc:sldMk cId="581138571" sldId="487"/>
            <ac:spMk id="12" creationId="{86D6B326-DC9B-4759-88BB-DA27891915DE}"/>
          </ac:spMkLst>
        </pc:spChg>
        <pc:spChg chg="add del mod ord">
          <ac:chgData name="Rebecca Graves" userId="50bb89a6-392d-49ba-ae68-ac4c6beb7f38" providerId="ADAL" clId="{47852519-8035-43AF-B810-79E07E3BD14B}" dt="2023-02-08T15:05:49.889" v="3921" actId="700"/>
          <ac:spMkLst>
            <pc:docMk/>
            <pc:sldMk cId="581138571" sldId="487"/>
            <ac:spMk id="13" creationId="{5FEC2E69-D5EF-4F23-85B7-E4F07072A9F5}"/>
          </ac:spMkLst>
        </pc:spChg>
        <pc:spChg chg="add del mod ord">
          <ac:chgData name="Rebecca Graves" userId="50bb89a6-392d-49ba-ae68-ac4c6beb7f38" providerId="ADAL" clId="{47852519-8035-43AF-B810-79E07E3BD14B}" dt="2023-02-08T15:05:53.856" v="3922" actId="478"/>
          <ac:spMkLst>
            <pc:docMk/>
            <pc:sldMk cId="581138571" sldId="487"/>
            <ac:spMk id="15" creationId="{FF640689-A092-4154-BB87-72CA6EFC809A}"/>
          </ac:spMkLst>
        </pc:spChg>
        <pc:spChg chg="add del mod ord">
          <ac:chgData name="Rebecca Graves" userId="50bb89a6-392d-49ba-ae68-ac4c6beb7f38" providerId="ADAL" clId="{47852519-8035-43AF-B810-79E07E3BD14B}" dt="2023-02-08T15:07:05.901" v="3936" actId="478"/>
          <ac:spMkLst>
            <pc:docMk/>
            <pc:sldMk cId="581138571" sldId="487"/>
            <ac:spMk id="16" creationId="{7311691D-1AE0-4909-91DD-B31CCA87AC9C}"/>
          </ac:spMkLst>
        </pc:spChg>
        <pc:spChg chg="add del mod ord">
          <ac:chgData name="Rebecca Graves" userId="50bb89a6-392d-49ba-ae68-ac4c6beb7f38" providerId="ADAL" clId="{47852519-8035-43AF-B810-79E07E3BD14B}" dt="2023-02-08T17:07:03.127" v="4259" actId="478"/>
          <ac:spMkLst>
            <pc:docMk/>
            <pc:sldMk cId="581138571" sldId="487"/>
            <ac:spMk id="19" creationId="{F04CE527-0EF2-4A9A-8AE1-5A239DCFCB08}"/>
          </ac:spMkLst>
        </pc:spChg>
        <pc:spChg chg="add del mod ord">
          <ac:chgData name="Rebecca Graves" userId="50bb89a6-392d-49ba-ae68-ac4c6beb7f38" providerId="ADAL" clId="{47852519-8035-43AF-B810-79E07E3BD14B}" dt="2023-02-08T17:07:02.354" v="4258" actId="478"/>
          <ac:spMkLst>
            <pc:docMk/>
            <pc:sldMk cId="581138571" sldId="487"/>
            <ac:spMk id="20" creationId="{EBC3CFB5-0592-4304-BDCE-A5A03ECB45E6}"/>
          </ac:spMkLst>
        </pc:spChg>
        <pc:graphicFrameChg chg="add del mod modGraphic">
          <ac:chgData name="Rebecca Graves" userId="50bb89a6-392d-49ba-ae68-ac4c6beb7f38" providerId="ADAL" clId="{47852519-8035-43AF-B810-79E07E3BD14B}" dt="2023-02-08T15:07:04.422" v="3935" actId="478"/>
          <ac:graphicFrameMkLst>
            <pc:docMk/>
            <pc:sldMk cId="581138571" sldId="487"/>
            <ac:graphicFrameMk id="14" creationId="{32F69F55-08F1-49FD-ABD9-DF5C191FCC0B}"/>
          </ac:graphicFrameMkLst>
        </pc:graphicFrameChg>
        <pc:graphicFrameChg chg="add del mod">
          <ac:chgData name="Rebecca Graves" userId="50bb89a6-392d-49ba-ae68-ac4c6beb7f38" providerId="ADAL" clId="{47852519-8035-43AF-B810-79E07E3BD14B}" dt="2023-02-08T15:07:09.453" v="3938"/>
          <ac:graphicFrameMkLst>
            <pc:docMk/>
            <pc:sldMk cId="581138571" sldId="487"/>
            <ac:graphicFrameMk id="17" creationId="{A9A191BC-84F4-4401-BD43-E86DA1FEB0ED}"/>
          </ac:graphicFrameMkLst>
        </pc:graphicFrameChg>
        <pc:graphicFrameChg chg="add mod">
          <ac:chgData name="Rebecca Graves" userId="50bb89a6-392d-49ba-ae68-ac4c6beb7f38" providerId="ADAL" clId="{47852519-8035-43AF-B810-79E07E3BD14B}" dt="2023-02-23T13:49:42.969" v="5187" actId="2711"/>
          <ac:graphicFrameMkLst>
            <pc:docMk/>
            <pc:sldMk cId="581138571" sldId="487"/>
            <ac:graphicFrameMk id="18" creationId="{ECA8D74B-0123-4761-B075-861A30D48237}"/>
          </ac:graphicFrameMkLst>
        </pc:graphicFrameChg>
        <pc:picChg chg="del">
          <ac:chgData name="Rebecca Graves" userId="50bb89a6-392d-49ba-ae68-ac4c6beb7f38" providerId="ADAL" clId="{47852519-8035-43AF-B810-79E07E3BD14B}" dt="2023-02-08T15:03:00.349" v="3881" actId="478"/>
          <ac:picMkLst>
            <pc:docMk/>
            <pc:sldMk cId="581138571" sldId="487"/>
            <ac:picMk id="7" creationId="{EFF8F3E5-6A70-4E8E-8712-0A8A0D28F5B1}"/>
          </ac:picMkLst>
        </pc:picChg>
        <pc:picChg chg="del">
          <ac:chgData name="Rebecca Graves" userId="50bb89a6-392d-49ba-ae68-ac4c6beb7f38" providerId="ADAL" clId="{47852519-8035-43AF-B810-79E07E3BD14B}" dt="2023-02-08T15:02:59.549" v="3880" actId="478"/>
          <ac:picMkLst>
            <pc:docMk/>
            <pc:sldMk cId="581138571" sldId="487"/>
            <ac:picMk id="8" creationId="{C78FCDCA-A942-49F5-8AA4-2264AB6823B5}"/>
          </ac:picMkLst>
        </pc:picChg>
      </pc:sldChg>
      <pc:sldChg chg="modSp del mod">
        <pc:chgData name="Rebecca Graves" userId="50bb89a6-392d-49ba-ae68-ac4c6beb7f38" providerId="ADAL" clId="{47852519-8035-43AF-B810-79E07E3BD14B}" dt="2023-02-08T15:17:07.471" v="4139" actId="47"/>
        <pc:sldMkLst>
          <pc:docMk/>
          <pc:sldMk cId="3143352417" sldId="489"/>
        </pc:sldMkLst>
        <pc:spChg chg="mod">
          <ac:chgData name="Rebecca Graves" userId="50bb89a6-392d-49ba-ae68-ac4c6beb7f38" providerId="ADAL" clId="{47852519-8035-43AF-B810-79E07E3BD14B}" dt="2023-02-08T15:15:59.246" v="4138" actId="2711"/>
          <ac:spMkLst>
            <pc:docMk/>
            <pc:sldMk cId="3143352417" sldId="489"/>
            <ac:spMk id="13" creationId="{00000000-0000-0000-0000-000000000000}"/>
          </ac:spMkLst>
        </pc:spChg>
        <pc:spChg chg="mod">
          <ac:chgData name="Rebecca Graves" userId="50bb89a6-392d-49ba-ae68-ac4c6beb7f38" providerId="ADAL" clId="{47852519-8035-43AF-B810-79E07E3BD14B}" dt="2023-02-08T15:15:42.065" v="4136" actId="6549"/>
          <ac:spMkLst>
            <pc:docMk/>
            <pc:sldMk cId="3143352417" sldId="489"/>
            <ac:spMk id="26" creationId="{A58938D9-EEC0-4D44-A849-A5BC4D763E29}"/>
          </ac:spMkLst>
        </pc:spChg>
        <pc:picChg chg="mod">
          <ac:chgData name="Rebecca Graves" userId="50bb89a6-392d-49ba-ae68-ac4c6beb7f38" providerId="ADAL" clId="{47852519-8035-43AF-B810-79E07E3BD14B}" dt="2023-02-08T15:15:35.846" v="4135" actId="1076"/>
          <ac:picMkLst>
            <pc:docMk/>
            <pc:sldMk cId="3143352417" sldId="489"/>
            <ac:picMk id="11" creationId="{41494925-63FB-4DCC-8E9D-F8C4DD20AAF5}"/>
          </ac:picMkLst>
        </pc:picChg>
      </pc:sldChg>
      <pc:sldChg chg="del">
        <pc:chgData name="Rebecca Graves" userId="50bb89a6-392d-49ba-ae68-ac4c6beb7f38" providerId="ADAL" clId="{47852519-8035-43AF-B810-79E07E3BD14B}" dt="2023-02-08T10:25:32.157" v="248" actId="47"/>
        <pc:sldMkLst>
          <pc:docMk/>
          <pc:sldMk cId="3954586843" sldId="598"/>
        </pc:sldMkLst>
      </pc:sldChg>
      <pc:sldChg chg="del">
        <pc:chgData name="Rebecca Graves" userId="50bb89a6-392d-49ba-ae68-ac4c6beb7f38" providerId="ADAL" clId="{47852519-8035-43AF-B810-79E07E3BD14B}" dt="2023-02-08T10:25:27.018" v="241" actId="47"/>
        <pc:sldMkLst>
          <pc:docMk/>
          <pc:sldMk cId="1471008750" sldId="599"/>
        </pc:sldMkLst>
      </pc:sldChg>
      <pc:sldChg chg="del">
        <pc:chgData name="Rebecca Graves" userId="50bb89a6-392d-49ba-ae68-ac4c6beb7f38" providerId="ADAL" clId="{47852519-8035-43AF-B810-79E07E3BD14B}" dt="2023-02-08T10:25:20.408" v="235" actId="47"/>
        <pc:sldMkLst>
          <pc:docMk/>
          <pc:sldMk cId="1956304218" sldId="601"/>
        </pc:sldMkLst>
      </pc:sldChg>
      <pc:sldChg chg="del">
        <pc:chgData name="Rebecca Graves" userId="50bb89a6-392d-49ba-ae68-ac4c6beb7f38" providerId="ADAL" clId="{47852519-8035-43AF-B810-79E07E3BD14B}" dt="2023-02-08T10:25:23.817" v="237" actId="47"/>
        <pc:sldMkLst>
          <pc:docMk/>
          <pc:sldMk cId="1825215611" sldId="603"/>
        </pc:sldMkLst>
      </pc:sldChg>
      <pc:sldChg chg="del">
        <pc:chgData name="Rebecca Graves" userId="50bb89a6-392d-49ba-ae68-ac4c6beb7f38" providerId="ADAL" clId="{47852519-8035-43AF-B810-79E07E3BD14B}" dt="2023-02-08T10:25:25.746" v="239" actId="47"/>
        <pc:sldMkLst>
          <pc:docMk/>
          <pc:sldMk cId="32142775" sldId="604"/>
        </pc:sldMkLst>
      </pc:sldChg>
      <pc:sldChg chg="del">
        <pc:chgData name="Rebecca Graves" userId="50bb89a6-392d-49ba-ae68-ac4c6beb7f38" providerId="ADAL" clId="{47852519-8035-43AF-B810-79E07E3BD14B}" dt="2023-02-08T10:25:26.334" v="240" actId="47"/>
        <pc:sldMkLst>
          <pc:docMk/>
          <pc:sldMk cId="1593154674" sldId="605"/>
        </pc:sldMkLst>
      </pc:sldChg>
      <pc:sldChg chg="del">
        <pc:chgData name="Rebecca Graves" userId="50bb89a6-392d-49ba-ae68-ac4c6beb7f38" providerId="ADAL" clId="{47852519-8035-43AF-B810-79E07E3BD14B}" dt="2023-02-08T10:25:28.202" v="243" actId="47"/>
        <pc:sldMkLst>
          <pc:docMk/>
          <pc:sldMk cId="3391254106" sldId="606"/>
        </pc:sldMkLst>
      </pc:sldChg>
      <pc:sldChg chg="del">
        <pc:chgData name="Rebecca Graves" userId="50bb89a6-392d-49ba-ae68-ac4c6beb7f38" providerId="ADAL" clId="{47852519-8035-43AF-B810-79E07E3BD14B}" dt="2023-02-08T10:25:28.726" v="244" actId="47"/>
        <pc:sldMkLst>
          <pc:docMk/>
          <pc:sldMk cId="3481406761" sldId="607"/>
        </pc:sldMkLst>
      </pc:sldChg>
      <pc:sldChg chg="del">
        <pc:chgData name="Rebecca Graves" userId="50bb89a6-392d-49ba-ae68-ac4c6beb7f38" providerId="ADAL" clId="{47852519-8035-43AF-B810-79E07E3BD14B}" dt="2023-02-08T10:25:19.691" v="234" actId="47"/>
        <pc:sldMkLst>
          <pc:docMk/>
          <pc:sldMk cId="4095165503" sldId="610"/>
        </pc:sldMkLst>
      </pc:sldChg>
      <pc:sldChg chg="del">
        <pc:chgData name="Rebecca Graves" userId="50bb89a6-392d-49ba-ae68-ac4c6beb7f38" providerId="ADAL" clId="{47852519-8035-43AF-B810-79E07E3BD14B}" dt="2023-02-08T10:25:31.007" v="246" actId="47"/>
        <pc:sldMkLst>
          <pc:docMk/>
          <pc:sldMk cId="2274223750" sldId="611"/>
        </pc:sldMkLst>
      </pc:sldChg>
      <pc:sldChg chg="del">
        <pc:chgData name="Rebecca Graves" userId="50bb89a6-392d-49ba-ae68-ac4c6beb7f38" providerId="ADAL" clId="{47852519-8035-43AF-B810-79E07E3BD14B}" dt="2023-02-08T10:25:27.671" v="242" actId="47"/>
        <pc:sldMkLst>
          <pc:docMk/>
          <pc:sldMk cId="316230786" sldId="612"/>
        </pc:sldMkLst>
      </pc:sldChg>
      <pc:sldChg chg="del">
        <pc:chgData name="Rebecca Graves" userId="50bb89a6-392d-49ba-ae68-ac4c6beb7f38" providerId="ADAL" clId="{47852519-8035-43AF-B810-79E07E3BD14B}" dt="2023-02-08T10:25:24.835" v="238" actId="47"/>
        <pc:sldMkLst>
          <pc:docMk/>
          <pc:sldMk cId="2011669115" sldId="613"/>
        </pc:sldMkLst>
      </pc:sldChg>
      <pc:sldChg chg="del">
        <pc:chgData name="Rebecca Graves" userId="50bb89a6-392d-49ba-ae68-ac4c6beb7f38" providerId="ADAL" clId="{47852519-8035-43AF-B810-79E07E3BD14B}" dt="2023-02-08T10:25:30.516" v="245" actId="47"/>
        <pc:sldMkLst>
          <pc:docMk/>
          <pc:sldMk cId="699176250" sldId="614"/>
        </pc:sldMkLst>
      </pc:sldChg>
      <pc:sldChg chg="addSp delSp modSp del mod ord modNotesTx">
        <pc:chgData name="Rebecca Graves" userId="50bb89a6-392d-49ba-ae68-ac4c6beb7f38" providerId="ADAL" clId="{47852519-8035-43AF-B810-79E07E3BD14B}" dt="2023-02-08T15:01:54.233" v="3873" actId="47"/>
        <pc:sldMkLst>
          <pc:docMk/>
          <pc:sldMk cId="4017404729" sldId="627"/>
        </pc:sldMkLst>
        <pc:spChg chg="mod">
          <ac:chgData name="Rebecca Graves" userId="50bb89a6-392d-49ba-ae68-ac4c6beb7f38" providerId="ADAL" clId="{47852519-8035-43AF-B810-79E07E3BD14B}" dt="2023-02-08T14:47:01.437" v="3714" actId="14100"/>
          <ac:spMkLst>
            <pc:docMk/>
            <pc:sldMk cId="4017404729" sldId="627"/>
            <ac:spMk id="2" creationId="{4A603E21-A9A0-4729-8AE4-43E2C72FBB62}"/>
          </ac:spMkLst>
        </pc:spChg>
        <pc:spChg chg="del">
          <ac:chgData name="Rebecca Graves" userId="50bb89a6-392d-49ba-ae68-ac4c6beb7f38" providerId="ADAL" clId="{47852519-8035-43AF-B810-79E07E3BD14B}" dt="2023-02-08T14:46:59.501" v="3713" actId="478"/>
          <ac:spMkLst>
            <pc:docMk/>
            <pc:sldMk cId="4017404729" sldId="627"/>
            <ac:spMk id="3" creationId="{5D40AC3F-818E-4BB5-B7BC-086C3CBDA571}"/>
          </ac:spMkLst>
        </pc:spChg>
        <pc:spChg chg="del">
          <ac:chgData name="Rebecca Graves" userId="50bb89a6-392d-49ba-ae68-ac4c6beb7f38" providerId="ADAL" clId="{47852519-8035-43AF-B810-79E07E3BD14B}" dt="2023-02-08T14:47:20.400" v="3718" actId="478"/>
          <ac:spMkLst>
            <pc:docMk/>
            <pc:sldMk cId="4017404729" sldId="627"/>
            <ac:spMk id="5" creationId="{876BE92D-0E7E-4710-929E-7A87A76D01F7}"/>
          </ac:spMkLst>
        </pc:spChg>
        <pc:spChg chg="del mod">
          <ac:chgData name="Rebecca Graves" userId="50bb89a6-392d-49ba-ae68-ac4c6beb7f38" providerId="ADAL" clId="{47852519-8035-43AF-B810-79E07E3BD14B}" dt="2023-02-08T14:47:20.980" v="3719" actId="478"/>
          <ac:spMkLst>
            <pc:docMk/>
            <pc:sldMk cId="4017404729" sldId="627"/>
            <ac:spMk id="6" creationId="{AE6F2AFA-8DCD-4BE2-9BDE-438C43CA3C06}"/>
          </ac:spMkLst>
        </pc:spChg>
        <pc:spChg chg="mod">
          <ac:chgData name="Rebecca Graves" userId="50bb89a6-392d-49ba-ae68-ac4c6beb7f38" providerId="ADAL" clId="{47852519-8035-43AF-B810-79E07E3BD14B}" dt="2023-02-08T14:47:02.512" v="3715"/>
          <ac:spMkLst>
            <pc:docMk/>
            <pc:sldMk cId="4017404729" sldId="627"/>
            <ac:spMk id="8" creationId="{223362D6-C08A-425F-8909-386B9D54D1B9}"/>
          </ac:spMkLst>
        </pc:spChg>
        <pc:spChg chg="add mod">
          <ac:chgData name="Rebecca Graves" userId="50bb89a6-392d-49ba-ae68-ac4c6beb7f38" providerId="ADAL" clId="{47852519-8035-43AF-B810-79E07E3BD14B}" dt="2023-02-08T14:47:18.330" v="3717" actId="164"/>
          <ac:spMkLst>
            <pc:docMk/>
            <pc:sldMk cId="4017404729" sldId="627"/>
            <ac:spMk id="13" creationId="{CA13FE22-4FB3-4245-8CC5-8E3246C384D7}"/>
          </ac:spMkLst>
        </pc:spChg>
        <pc:grpChg chg="add del mod">
          <ac:chgData name="Rebecca Graves" userId="50bb89a6-392d-49ba-ae68-ac4c6beb7f38" providerId="ADAL" clId="{47852519-8035-43AF-B810-79E07E3BD14B}" dt="2023-02-08T14:56:36.473" v="3772" actId="21"/>
          <ac:grpSpMkLst>
            <pc:docMk/>
            <pc:sldMk cId="4017404729" sldId="627"/>
            <ac:grpSpMk id="4" creationId="{72C407DC-B903-4E80-80D1-ED8D8BFE9EEF}"/>
          </ac:grpSpMkLst>
        </pc:grpChg>
        <pc:grpChg chg="add mod">
          <ac:chgData name="Rebecca Graves" userId="50bb89a6-392d-49ba-ae68-ac4c6beb7f38" providerId="ADAL" clId="{47852519-8035-43AF-B810-79E07E3BD14B}" dt="2023-02-08T14:47:18.330" v="3717" actId="164"/>
          <ac:grpSpMkLst>
            <pc:docMk/>
            <pc:sldMk cId="4017404729" sldId="627"/>
            <ac:grpSpMk id="7" creationId="{9F4234BD-BE05-4AE3-BAAD-B5ABBF2A7122}"/>
          </ac:grpSpMkLst>
        </pc:grpChg>
        <pc:grpChg chg="mod">
          <ac:chgData name="Rebecca Graves" userId="50bb89a6-392d-49ba-ae68-ac4c6beb7f38" providerId="ADAL" clId="{47852519-8035-43AF-B810-79E07E3BD14B}" dt="2023-02-08T14:47:02.512" v="3715"/>
          <ac:grpSpMkLst>
            <pc:docMk/>
            <pc:sldMk cId="4017404729" sldId="627"/>
            <ac:grpSpMk id="9" creationId="{A48F2B2C-DFCF-4A8B-B0A4-03420B40EC7E}"/>
          </ac:grpSpMkLst>
        </pc:grpChg>
        <pc:picChg chg="mod">
          <ac:chgData name="Rebecca Graves" userId="50bb89a6-392d-49ba-ae68-ac4c6beb7f38" providerId="ADAL" clId="{47852519-8035-43AF-B810-79E07E3BD14B}" dt="2023-02-08T14:47:02.512" v="3715"/>
          <ac:picMkLst>
            <pc:docMk/>
            <pc:sldMk cId="4017404729" sldId="627"/>
            <ac:picMk id="10" creationId="{D75C33BB-6D71-4225-B508-DD847E62AAC7}"/>
          </ac:picMkLst>
        </pc:picChg>
        <pc:picChg chg="mod">
          <ac:chgData name="Rebecca Graves" userId="50bb89a6-392d-49ba-ae68-ac4c6beb7f38" providerId="ADAL" clId="{47852519-8035-43AF-B810-79E07E3BD14B}" dt="2023-02-08T14:47:02.512" v="3715"/>
          <ac:picMkLst>
            <pc:docMk/>
            <pc:sldMk cId="4017404729" sldId="627"/>
            <ac:picMk id="11" creationId="{119D9E05-52A4-45D1-9BBD-5FDF48585D56}"/>
          </ac:picMkLst>
        </pc:picChg>
        <pc:picChg chg="mod">
          <ac:chgData name="Rebecca Graves" userId="50bb89a6-392d-49ba-ae68-ac4c6beb7f38" providerId="ADAL" clId="{47852519-8035-43AF-B810-79E07E3BD14B}" dt="2023-02-08T14:47:02.512" v="3715"/>
          <ac:picMkLst>
            <pc:docMk/>
            <pc:sldMk cId="4017404729" sldId="627"/>
            <ac:picMk id="12" creationId="{09787ADE-2E87-4611-9E73-D5BC7EC92517}"/>
          </ac:picMkLst>
        </pc:picChg>
      </pc:sldChg>
      <pc:sldChg chg="addSp delSp modSp mod modClrScheme chgLayout modNotesTx">
        <pc:chgData name="Rebecca Graves" userId="50bb89a6-392d-49ba-ae68-ac4c6beb7f38" providerId="ADAL" clId="{47852519-8035-43AF-B810-79E07E3BD14B}" dt="2023-02-23T13:47:25.510" v="5174" actId="14100"/>
        <pc:sldMkLst>
          <pc:docMk/>
          <pc:sldMk cId="1046734849" sldId="628"/>
        </pc:sldMkLst>
        <pc:spChg chg="add del mod ord">
          <ac:chgData name="Rebecca Graves" userId="50bb89a6-392d-49ba-ae68-ac4c6beb7f38" providerId="ADAL" clId="{47852519-8035-43AF-B810-79E07E3BD14B}" dt="2023-02-08T10:21:52.457" v="51" actId="700"/>
          <ac:spMkLst>
            <pc:docMk/>
            <pc:sldMk cId="1046734849" sldId="628"/>
            <ac:spMk id="2" creationId="{8A4B1173-68CD-44B2-BA78-CC4FFEA0BCE5}"/>
          </ac:spMkLst>
        </pc:spChg>
        <pc:spChg chg="del">
          <ac:chgData name="Rebecca Graves" userId="50bb89a6-392d-49ba-ae68-ac4c6beb7f38" providerId="ADAL" clId="{47852519-8035-43AF-B810-79E07E3BD14B}" dt="2023-02-08T10:20:47.280" v="46"/>
          <ac:spMkLst>
            <pc:docMk/>
            <pc:sldMk cId="1046734849" sldId="628"/>
            <ac:spMk id="3" creationId="{33E92BDD-CC68-4E4C-81A5-EFA7FD1147B5}"/>
          </ac:spMkLst>
        </pc:spChg>
        <pc:spChg chg="del mod">
          <ac:chgData name="Rebecca Graves" userId="50bb89a6-392d-49ba-ae68-ac4c6beb7f38" providerId="ADAL" clId="{47852519-8035-43AF-B810-79E07E3BD14B}" dt="2023-02-08T10:20:20.539" v="38" actId="478"/>
          <ac:spMkLst>
            <pc:docMk/>
            <pc:sldMk cId="1046734849" sldId="628"/>
            <ac:spMk id="4" creationId="{6DDF5630-F9FA-47D5-B8F3-5E8F8807D3B5}"/>
          </ac:spMkLst>
        </pc:spChg>
        <pc:spChg chg="add del mod">
          <ac:chgData name="Rebecca Graves" userId="50bb89a6-392d-49ba-ae68-ac4c6beb7f38" providerId="ADAL" clId="{47852519-8035-43AF-B810-79E07E3BD14B}" dt="2023-02-08T10:21:47.677" v="50" actId="21"/>
          <ac:spMkLst>
            <pc:docMk/>
            <pc:sldMk cId="1046734849" sldId="628"/>
            <ac:spMk id="5" creationId="{F729D70E-607D-4416-9F33-D74EAD6C0DE6}"/>
          </ac:spMkLst>
        </pc:spChg>
        <pc:spChg chg="add del mod">
          <ac:chgData name="Rebecca Graves" userId="50bb89a6-392d-49ba-ae68-ac4c6beb7f38" providerId="ADAL" clId="{47852519-8035-43AF-B810-79E07E3BD14B}" dt="2023-02-08T10:20:23.236" v="39" actId="478"/>
          <ac:spMkLst>
            <pc:docMk/>
            <pc:sldMk cId="1046734849" sldId="628"/>
            <ac:spMk id="9" creationId="{1E981549-C930-4973-9931-DACB64105ED2}"/>
          </ac:spMkLst>
        </pc:spChg>
        <pc:spChg chg="add del mod ord">
          <ac:chgData name="Rebecca Graves" userId="50bb89a6-392d-49ba-ae68-ac4c6beb7f38" providerId="ADAL" clId="{47852519-8035-43AF-B810-79E07E3BD14B}" dt="2023-02-08T10:21:43.166" v="48" actId="700"/>
          <ac:spMkLst>
            <pc:docMk/>
            <pc:sldMk cId="1046734849" sldId="628"/>
            <ac:spMk id="11" creationId="{FC1F9927-81D4-43D8-8E30-F996E889D8D8}"/>
          </ac:spMkLst>
        </pc:spChg>
        <pc:spChg chg="add del mod ord">
          <ac:chgData name="Rebecca Graves" userId="50bb89a6-392d-49ba-ae68-ac4c6beb7f38" providerId="ADAL" clId="{47852519-8035-43AF-B810-79E07E3BD14B}" dt="2023-02-08T10:21:43.166" v="48" actId="700"/>
          <ac:spMkLst>
            <pc:docMk/>
            <pc:sldMk cId="1046734849" sldId="628"/>
            <ac:spMk id="12" creationId="{40906DBD-8CF2-4B6A-A419-1743388AAE16}"/>
          </ac:spMkLst>
        </pc:spChg>
        <pc:spChg chg="add del mod ord">
          <ac:chgData name="Rebecca Graves" userId="50bb89a6-392d-49ba-ae68-ac4c6beb7f38" providerId="ADAL" clId="{47852519-8035-43AF-B810-79E07E3BD14B}" dt="2023-02-08T10:21:43.166" v="48" actId="700"/>
          <ac:spMkLst>
            <pc:docMk/>
            <pc:sldMk cId="1046734849" sldId="628"/>
            <ac:spMk id="13" creationId="{F4CFDE2D-8565-494C-AA2A-571CE747E43C}"/>
          </ac:spMkLst>
        </pc:spChg>
        <pc:spChg chg="add del mod ord">
          <ac:chgData name="Rebecca Graves" userId="50bb89a6-392d-49ba-ae68-ac4c6beb7f38" providerId="ADAL" clId="{47852519-8035-43AF-B810-79E07E3BD14B}" dt="2023-02-08T10:21:43.166" v="48" actId="700"/>
          <ac:spMkLst>
            <pc:docMk/>
            <pc:sldMk cId="1046734849" sldId="628"/>
            <ac:spMk id="14" creationId="{A7379D84-80AE-491E-80B9-BFE7082D952D}"/>
          </ac:spMkLst>
        </pc:spChg>
        <pc:spChg chg="add del mod ord">
          <ac:chgData name="Rebecca Graves" userId="50bb89a6-392d-49ba-ae68-ac4c6beb7f38" providerId="ADAL" clId="{47852519-8035-43AF-B810-79E07E3BD14B}" dt="2023-02-08T10:21:52.457" v="51" actId="700"/>
          <ac:spMkLst>
            <pc:docMk/>
            <pc:sldMk cId="1046734849" sldId="628"/>
            <ac:spMk id="16" creationId="{1455B661-6F84-4EF8-9212-5AA191E8E766}"/>
          </ac:spMkLst>
        </pc:spChg>
        <pc:spChg chg="add del mod ord">
          <ac:chgData name="Rebecca Graves" userId="50bb89a6-392d-49ba-ae68-ac4c6beb7f38" providerId="ADAL" clId="{47852519-8035-43AF-B810-79E07E3BD14B}" dt="2023-02-08T10:23:03.219" v="62" actId="478"/>
          <ac:spMkLst>
            <pc:docMk/>
            <pc:sldMk cId="1046734849" sldId="628"/>
            <ac:spMk id="17" creationId="{6735B276-5E86-422C-A0A3-7D3D853328EC}"/>
          </ac:spMkLst>
        </pc:spChg>
        <pc:spChg chg="add del mod ord">
          <ac:chgData name="Rebecca Graves" userId="50bb89a6-392d-49ba-ae68-ac4c6beb7f38" providerId="ADAL" clId="{47852519-8035-43AF-B810-79E07E3BD14B}" dt="2023-02-08T10:23:09.613" v="64" actId="478"/>
          <ac:spMkLst>
            <pc:docMk/>
            <pc:sldMk cId="1046734849" sldId="628"/>
            <ac:spMk id="18" creationId="{25EB3B0E-1357-45AD-AAAB-3E4B2A1AFAAF}"/>
          </ac:spMkLst>
        </pc:spChg>
        <pc:spChg chg="add del mod ord">
          <ac:chgData name="Rebecca Graves" userId="50bb89a6-392d-49ba-ae68-ac4c6beb7f38" providerId="ADAL" clId="{47852519-8035-43AF-B810-79E07E3BD14B}" dt="2023-02-08T10:22:21.727" v="53"/>
          <ac:spMkLst>
            <pc:docMk/>
            <pc:sldMk cId="1046734849" sldId="628"/>
            <ac:spMk id="19" creationId="{8B1234EF-1700-44C2-8958-B245BE5AE53A}"/>
          </ac:spMkLst>
        </pc:spChg>
        <pc:spChg chg="add del mod ord">
          <ac:chgData name="Rebecca Graves" userId="50bb89a6-392d-49ba-ae68-ac4c6beb7f38" providerId="ADAL" clId="{47852519-8035-43AF-B810-79E07E3BD14B}" dt="2023-02-08T10:22:40.018" v="57" actId="478"/>
          <ac:spMkLst>
            <pc:docMk/>
            <pc:sldMk cId="1046734849" sldId="628"/>
            <ac:spMk id="20" creationId="{88C6525E-1D35-427E-BBC8-5026EB1EA51A}"/>
          </ac:spMkLst>
        </pc:spChg>
        <pc:spChg chg="add del mod ord">
          <ac:chgData name="Rebecca Graves" userId="50bb89a6-392d-49ba-ae68-ac4c6beb7f38" providerId="ADAL" clId="{47852519-8035-43AF-B810-79E07E3BD14B}" dt="2023-02-08T10:21:56.078" v="52"/>
          <ac:spMkLst>
            <pc:docMk/>
            <pc:sldMk cId="1046734849" sldId="628"/>
            <ac:spMk id="21" creationId="{C8FF1B02-A954-4DC0-936E-C882FA34C55A}"/>
          </ac:spMkLst>
        </pc:spChg>
        <pc:spChg chg="add mod">
          <ac:chgData name="Rebecca Graves" userId="50bb89a6-392d-49ba-ae68-ac4c6beb7f38" providerId="ADAL" clId="{47852519-8035-43AF-B810-79E07E3BD14B}" dt="2023-02-23T13:47:25.510" v="5174" actId="14100"/>
          <ac:spMkLst>
            <pc:docMk/>
            <pc:sldMk cId="1046734849" sldId="628"/>
            <ac:spMk id="22" creationId="{A3101B82-7C51-4AE3-84A3-4D911813A50A}"/>
          </ac:spMkLst>
        </pc:spChg>
        <pc:spChg chg="add del mod">
          <ac:chgData name="Rebecca Graves" userId="50bb89a6-392d-49ba-ae68-ac4c6beb7f38" providerId="ADAL" clId="{47852519-8035-43AF-B810-79E07E3BD14B}" dt="2023-02-08T10:22:36.348" v="56" actId="478"/>
          <ac:spMkLst>
            <pc:docMk/>
            <pc:sldMk cId="1046734849" sldId="628"/>
            <ac:spMk id="25" creationId="{F33A7BA6-2A81-4ECC-B3B5-B2D7A142F322}"/>
          </ac:spMkLst>
        </pc:spChg>
        <pc:picChg chg="del">
          <ac:chgData name="Rebecca Graves" userId="50bb89a6-392d-49ba-ae68-ac4c6beb7f38" providerId="ADAL" clId="{47852519-8035-43AF-B810-79E07E3BD14B}" dt="2023-02-08T10:13:42.480" v="11" actId="478"/>
          <ac:picMkLst>
            <pc:docMk/>
            <pc:sldMk cId="1046734849" sldId="628"/>
            <ac:picMk id="7" creationId="{B68DC9EC-8960-4854-B9BC-0C1803E9D7C0}"/>
          </ac:picMkLst>
        </pc:picChg>
        <pc:picChg chg="del">
          <ac:chgData name="Rebecca Graves" userId="50bb89a6-392d-49ba-ae68-ac4c6beb7f38" providerId="ADAL" clId="{47852519-8035-43AF-B810-79E07E3BD14B}" dt="2023-02-08T10:13:43.141" v="12" actId="478"/>
          <ac:picMkLst>
            <pc:docMk/>
            <pc:sldMk cId="1046734849" sldId="628"/>
            <ac:picMk id="8" creationId="{3F29E19A-F490-40D2-B053-01EF8E419EC8}"/>
          </ac:picMkLst>
        </pc:picChg>
        <pc:picChg chg="add del mod ord modCrop">
          <ac:chgData name="Rebecca Graves" userId="50bb89a6-392d-49ba-ae68-ac4c6beb7f38" providerId="ADAL" clId="{47852519-8035-43AF-B810-79E07E3BD14B}" dt="2023-02-08T10:21:45.424" v="49" actId="478"/>
          <ac:picMkLst>
            <pc:docMk/>
            <pc:sldMk cId="1046734849" sldId="628"/>
            <ac:picMk id="10" creationId="{6BB50DF6-1447-453C-A21E-15344BCA41AB}"/>
          </ac:picMkLst>
        </pc:picChg>
        <pc:picChg chg="add del mod">
          <ac:chgData name="Rebecca Graves" userId="50bb89a6-392d-49ba-ae68-ac4c6beb7f38" providerId="ADAL" clId="{47852519-8035-43AF-B810-79E07E3BD14B}" dt="2023-02-08T10:22:43.066" v="58" actId="14100"/>
          <ac:picMkLst>
            <pc:docMk/>
            <pc:sldMk cId="1046734849" sldId="628"/>
            <ac:picMk id="23" creationId="{A6893647-B2F9-491B-B456-0EAE810592CA}"/>
          </ac:picMkLst>
        </pc:picChg>
      </pc:sldChg>
      <pc:sldChg chg="modSp del">
        <pc:chgData name="Rebecca Graves" userId="50bb89a6-392d-49ba-ae68-ac4c6beb7f38" providerId="ADAL" clId="{47852519-8035-43AF-B810-79E07E3BD14B}" dt="2023-02-08T15:17:40.511" v="4142" actId="47"/>
        <pc:sldMkLst>
          <pc:docMk/>
          <pc:sldMk cId="138075131" sldId="629"/>
        </pc:sldMkLst>
        <pc:spChg chg="mod">
          <ac:chgData name="Rebecca Graves" userId="50bb89a6-392d-49ba-ae68-ac4c6beb7f38" providerId="ADAL" clId="{47852519-8035-43AF-B810-79E07E3BD14B}" dt="2023-02-08T15:05:42.901" v="3920"/>
          <ac:spMkLst>
            <pc:docMk/>
            <pc:sldMk cId="138075131" sldId="629"/>
            <ac:spMk id="2" creationId="{8A4B1173-68CD-44B2-BA78-CC4FFEA0BCE5}"/>
          </ac:spMkLst>
        </pc:spChg>
        <pc:spChg chg="mod">
          <ac:chgData name="Rebecca Graves" userId="50bb89a6-392d-49ba-ae68-ac4c6beb7f38" providerId="ADAL" clId="{47852519-8035-43AF-B810-79E07E3BD14B}" dt="2023-02-08T15:05:42.901" v="3920"/>
          <ac:spMkLst>
            <pc:docMk/>
            <pc:sldMk cId="138075131" sldId="629"/>
            <ac:spMk id="3" creationId="{33E92BDD-CC68-4E4C-81A5-EFA7FD1147B5}"/>
          </ac:spMkLst>
        </pc:spChg>
      </pc:sldChg>
      <pc:sldChg chg="addSp delSp modSp mod">
        <pc:chgData name="Rebecca Graves" userId="50bb89a6-392d-49ba-ae68-ac4c6beb7f38" providerId="ADAL" clId="{47852519-8035-43AF-B810-79E07E3BD14B}" dt="2023-02-23T13:49:09.821" v="5183" actId="2711"/>
        <pc:sldMkLst>
          <pc:docMk/>
          <pc:sldMk cId="3457786661" sldId="813"/>
        </pc:sldMkLst>
        <pc:spChg chg="del">
          <ac:chgData name="Rebecca Graves" userId="50bb89a6-392d-49ba-ae68-ac4c6beb7f38" providerId="ADAL" clId="{47852519-8035-43AF-B810-79E07E3BD14B}" dt="2023-02-08T11:04:04.655" v="255" actId="478"/>
          <ac:spMkLst>
            <pc:docMk/>
            <pc:sldMk cId="3457786661" sldId="813"/>
            <ac:spMk id="2" creationId="{2F75B421-110C-4307-96FE-EA5C18110537}"/>
          </ac:spMkLst>
        </pc:spChg>
        <pc:spChg chg="del">
          <ac:chgData name="Rebecca Graves" userId="50bb89a6-392d-49ba-ae68-ac4c6beb7f38" providerId="ADAL" clId="{47852519-8035-43AF-B810-79E07E3BD14B}" dt="2023-02-08T11:11:06.887" v="322" actId="478"/>
          <ac:spMkLst>
            <pc:docMk/>
            <pc:sldMk cId="3457786661" sldId="813"/>
            <ac:spMk id="3" creationId="{457F97E8-C0C9-4561-BDEC-4454A0FDCCFC}"/>
          </ac:spMkLst>
        </pc:spChg>
        <pc:spChg chg="del">
          <ac:chgData name="Rebecca Graves" userId="50bb89a6-392d-49ba-ae68-ac4c6beb7f38" providerId="ADAL" clId="{47852519-8035-43AF-B810-79E07E3BD14B}" dt="2023-02-08T11:05:07.536" v="267" actId="1032"/>
          <ac:spMkLst>
            <pc:docMk/>
            <pc:sldMk cId="3457786661" sldId="813"/>
            <ac:spMk id="4" creationId="{90247E78-4A9C-478A-96B5-884696B9965F}"/>
          </ac:spMkLst>
        </pc:spChg>
        <pc:spChg chg="del mod">
          <ac:chgData name="Rebecca Graves" userId="50bb89a6-392d-49ba-ae68-ac4c6beb7f38" providerId="ADAL" clId="{47852519-8035-43AF-B810-79E07E3BD14B}" dt="2023-02-08T11:04:35.453" v="261" actId="478"/>
          <ac:spMkLst>
            <pc:docMk/>
            <pc:sldMk cId="3457786661" sldId="813"/>
            <ac:spMk id="5" creationId="{76C2219D-145F-4567-8901-EACDCDE749C3}"/>
          </ac:spMkLst>
        </pc:spChg>
        <pc:spChg chg="del">
          <ac:chgData name="Rebecca Graves" userId="50bb89a6-392d-49ba-ae68-ac4c6beb7f38" providerId="ADAL" clId="{47852519-8035-43AF-B810-79E07E3BD14B}" dt="2023-02-08T11:11:18.671" v="324" actId="478"/>
          <ac:spMkLst>
            <pc:docMk/>
            <pc:sldMk cId="3457786661" sldId="813"/>
            <ac:spMk id="6" creationId="{1AC0FDE4-147F-449C-9A4D-7BB77D74A0DD}"/>
          </ac:spMkLst>
        </pc:spChg>
        <pc:spChg chg="del">
          <ac:chgData name="Rebecca Graves" userId="50bb89a6-392d-49ba-ae68-ac4c6beb7f38" providerId="ADAL" clId="{47852519-8035-43AF-B810-79E07E3BD14B}" dt="2023-02-08T11:11:06.887" v="322" actId="478"/>
          <ac:spMkLst>
            <pc:docMk/>
            <pc:sldMk cId="3457786661" sldId="813"/>
            <ac:spMk id="7" creationId="{6BBCA98A-EDB4-49AB-9850-F04D8F39D1F1}"/>
          </ac:spMkLst>
        </pc:spChg>
        <pc:spChg chg="del">
          <ac:chgData name="Rebecca Graves" userId="50bb89a6-392d-49ba-ae68-ac4c6beb7f38" providerId="ADAL" clId="{47852519-8035-43AF-B810-79E07E3BD14B}" dt="2023-02-08T11:11:14.595" v="323" actId="478"/>
          <ac:spMkLst>
            <pc:docMk/>
            <pc:sldMk cId="3457786661" sldId="813"/>
            <ac:spMk id="8" creationId="{BE30D583-46B2-43FC-B6BD-A4C22582F948}"/>
          </ac:spMkLst>
        </pc:spChg>
        <pc:spChg chg="mod">
          <ac:chgData name="Rebecca Graves" userId="50bb89a6-392d-49ba-ae68-ac4c6beb7f38" providerId="ADAL" clId="{47852519-8035-43AF-B810-79E07E3BD14B}" dt="2023-02-23T13:49:09.821" v="5183" actId="2711"/>
          <ac:spMkLst>
            <pc:docMk/>
            <pc:sldMk cId="3457786661" sldId="813"/>
            <ac:spMk id="17" creationId="{DA29F79D-F33F-46FA-8DB1-922DDCF7221D}"/>
          </ac:spMkLst>
        </pc:spChg>
        <pc:spChg chg="mod">
          <ac:chgData name="Rebecca Graves" userId="50bb89a6-392d-49ba-ae68-ac4c6beb7f38" providerId="ADAL" clId="{47852519-8035-43AF-B810-79E07E3BD14B}" dt="2023-02-23T13:49:09.821" v="5183" actId="2711"/>
          <ac:spMkLst>
            <pc:docMk/>
            <pc:sldMk cId="3457786661" sldId="813"/>
            <ac:spMk id="18" creationId="{25CC0921-C197-4D56-8A59-D24B21F83873}"/>
          </ac:spMkLst>
        </pc:spChg>
        <pc:spChg chg="mod">
          <ac:chgData name="Rebecca Graves" userId="50bb89a6-392d-49ba-ae68-ac4c6beb7f38" providerId="ADAL" clId="{47852519-8035-43AF-B810-79E07E3BD14B}" dt="2023-02-08T11:13:02.585" v="339" actId="17032"/>
          <ac:spMkLst>
            <pc:docMk/>
            <pc:sldMk cId="3457786661" sldId="813"/>
            <ac:spMk id="21" creationId="{9115E87A-C2E2-4B77-92E7-9F7CD14AF446}"/>
          </ac:spMkLst>
        </pc:spChg>
        <pc:spChg chg="mod">
          <ac:chgData name="Rebecca Graves" userId="50bb89a6-392d-49ba-ae68-ac4c6beb7f38" providerId="ADAL" clId="{47852519-8035-43AF-B810-79E07E3BD14B}" dt="2023-02-23T13:49:09.821" v="5183" actId="2711"/>
          <ac:spMkLst>
            <pc:docMk/>
            <pc:sldMk cId="3457786661" sldId="813"/>
            <ac:spMk id="22" creationId="{C70F298A-279D-42C8-965E-EDE0C79419AC}"/>
          </ac:spMkLst>
        </pc:spChg>
        <pc:graphicFrameChg chg="add mod modGraphic">
          <ac:chgData name="Rebecca Graves" userId="50bb89a6-392d-49ba-ae68-ac4c6beb7f38" providerId="ADAL" clId="{47852519-8035-43AF-B810-79E07E3BD14B}" dt="2023-02-23T13:49:09.821" v="5183" actId="2711"/>
          <ac:graphicFrameMkLst>
            <pc:docMk/>
            <pc:sldMk cId="3457786661" sldId="813"/>
            <ac:graphicFrameMk id="9" creationId="{2ED398D2-9F7C-4293-AF74-9530B9AF9A95}"/>
          </ac:graphicFrameMkLst>
        </pc:graphicFrameChg>
        <pc:picChg chg="mod ord modCrop">
          <ac:chgData name="Rebecca Graves" userId="50bb89a6-392d-49ba-ae68-ac4c6beb7f38" providerId="ADAL" clId="{47852519-8035-43AF-B810-79E07E3BD14B}" dt="2023-02-08T11:11:00.078" v="321" actId="167"/>
          <ac:picMkLst>
            <pc:docMk/>
            <pc:sldMk cId="3457786661" sldId="813"/>
            <ac:picMk id="16" creationId="{B43D128F-0AE0-41EB-9AB6-238554056F97}"/>
          </ac:picMkLst>
        </pc:picChg>
        <pc:picChg chg="mod">
          <ac:chgData name="Rebecca Graves" userId="50bb89a6-392d-49ba-ae68-ac4c6beb7f38" providerId="ADAL" clId="{47852519-8035-43AF-B810-79E07E3BD14B}" dt="2023-02-23T13:49:09.821" v="5183" actId="2711"/>
          <ac:picMkLst>
            <pc:docMk/>
            <pc:sldMk cId="3457786661" sldId="813"/>
            <ac:picMk id="19" creationId="{05F2761E-6997-4962-8D0A-16B910284FE2}"/>
          </ac:picMkLst>
        </pc:picChg>
        <pc:picChg chg="mod">
          <ac:chgData name="Rebecca Graves" userId="50bb89a6-392d-49ba-ae68-ac4c6beb7f38" providerId="ADAL" clId="{47852519-8035-43AF-B810-79E07E3BD14B}" dt="2023-02-23T13:49:09.821" v="5183" actId="2711"/>
          <ac:picMkLst>
            <pc:docMk/>
            <pc:sldMk cId="3457786661" sldId="813"/>
            <ac:picMk id="20" creationId="{54C4C2AD-2C95-4CC5-8C09-40DFF06F632D}"/>
          </ac:picMkLst>
        </pc:picChg>
      </pc:sldChg>
      <pc:sldChg chg="addSp delSp modSp mod modNotesTx">
        <pc:chgData name="Rebecca Graves" userId="50bb89a6-392d-49ba-ae68-ac4c6beb7f38" providerId="ADAL" clId="{47852519-8035-43AF-B810-79E07E3BD14B}" dt="2023-02-23T13:49:16.723" v="5184" actId="2711"/>
        <pc:sldMkLst>
          <pc:docMk/>
          <pc:sldMk cId="423515948" sldId="814"/>
        </pc:sldMkLst>
        <pc:spChg chg="del">
          <ac:chgData name="Rebecca Graves" userId="50bb89a6-392d-49ba-ae68-ac4c6beb7f38" providerId="ADAL" clId="{47852519-8035-43AF-B810-79E07E3BD14B}" dt="2023-02-08T11:14:12.215" v="348" actId="478"/>
          <ac:spMkLst>
            <pc:docMk/>
            <pc:sldMk cId="423515948" sldId="814"/>
            <ac:spMk id="2" creationId="{87FFFBEA-1D20-4A3E-9D39-9B5EFD5FC9D8}"/>
          </ac:spMkLst>
        </pc:spChg>
        <pc:spChg chg="del">
          <ac:chgData name="Rebecca Graves" userId="50bb89a6-392d-49ba-ae68-ac4c6beb7f38" providerId="ADAL" clId="{47852519-8035-43AF-B810-79E07E3BD14B}" dt="2023-02-08T11:14:22.110" v="353" actId="478"/>
          <ac:spMkLst>
            <pc:docMk/>
            <pc:sldMk cId="423515948" sldId="814"/>
            <ac:spMk id="3" creationId="{6401E637-BE30-4437-B1E4-5B274836E71E}"/>
          </ac:spMkLst>
        </pc:spChg>
        <pc:spChg chg="del">
          <ac:chgData name="Rebecca Graves" userId="50bb89a6-392d-49ba-ae68-ac4c6beb7f38" providerId="ADAL" clId="{47852519-8035-43AF-B810-79E07E3BD14B}" dt="2023-02-08T11:14:21.436" v="352" actId="478"/>
          <ac:spMkLst>
            <pc:docMk/>
            <pc:sldMk cId="423515948" sldId="814"/>
            <ac:spMk id="4" creationId="{01924784-7947-4BB8-AB95-13D75A8A2439}"/>
          </ac:spMkLst>
        </pc:spChg>
        <pc:spChg chg="mod">
          <ac:chgData name="Rebecca Graves" userId="50bb89a6-392d-49ba-ae68-ac4c6beb7f38" providerId="ADAL" clId="{47852519-8035-43AF-B810-79E07E3BD14B}" dt="2023-02-23T13:49:16.723" v="5184" actId="2711"/>
          <ac:spMkLst>
            <pc:docMk/>
            <pc:sldMk cId="423515948" sldId="814"/>
            <ac:spMk id="5" creationId="{09B99F0D-DD31-42C3-8E66-86515A79AC6B}"/>
          </ac:spMkLst>
        </pc:spChg>
        <pc:spChg chg="del">
          <ac:chgData name="Rebecca Graves" userId="50bb89a6-392d-49ba-ae68-ac4c6beb7f38" providerId="ADAL" clId="{47852519-8035-43AF-B810-79E07E3BD14B}" dt="2023-02-08T11:14:23.592" v="354" actId="478"/>
          <ac:spMkLst>
            <pc:docMk/>
            <pc:sldMk cId="423515948" sldId="814"/>
            <ac:spMk id="6" creationId="{3B771E02-117F-4B70-9C7C-9A25B87D112B}"/>
          </ac:spMkLst>
        </pc:spChg>
        <pc:spChg chg="del">
          <ac:chgData name="Rebecca Graves" userId="50bb89a6-392d-49ba-ae68-ac4c6beb7f38" providerId="ADAL" clId="{47852519-8035-43AF-B810-79E07E3BD14B}" dt="2023-02-08T11:14:13.930" v="349" actId="478"/>
          <ac:spMkLst>
            <pc:docMk/>
            <pc:sldMk cId="423515948" sldId="814"/>
            <ac:spMk id="7" creationId="{E19A6A04-BC82-457C-BA66-1732CDC388BC}"/>
          </ac:spMkLst>
        </pc:spChg>
        <pc:spChg chg="del">
          <ac:chgData name="Rebecca Graves" userId="50bb89a6-392d-49ba-ae68-ac4c6beb7f38" providerId="ADAL" clId="{47852519-8035-43AF-B810-79E07E3BD14B}" dt="2023-02-08T11:14:14.781" v="350" actId="478"/>
          <ac:spMkLst>
            <pc:docMk/>
            <pc:sldMk cId="423515948" sldId="814"/>
            <ac:spMk id="8" creationId="{1AAD71EF-4EC7-456B-9D20-907144CE055B}"/>
          </ac:spMkLst>
        </pc:spChg>
        <pc:spChg chg="mod">
          <ac:chgData name="Rebecca Graves" userId="50bb89a6-392d-49ba-ae68-ac4c6beb7f38" providerId="ADAL" clId="{47852519-8035-43AF-B810-79E07E3BD14B}" dt="2023-02-23T13:49:16.723" v="5184" actId="2711"/>
          <ac:spMkLst>
            <pc:docMk/>
            <pc:sldMk cId="423515948" sldId="814"/>
            <ac:spMk id="9" creationId="{BB831F10-42FC-4A94-AC55-564D3B318A1A}"/>
          </ac:spMkLst>
        </pc:spChg>
        <pc:spChg chg="mod">
          <ac:chgData name="Rebecca Graves" userId="50bb89a6-392d-49ba-ae68-ac4c6beb7f38" providerId="ADAL" clId="{47852519-8035-43AF-B810-79E07E3BD14B}" dt="2023-02-23T13:49:16.723" v="5184" actId="2711"/>
          <ac:spMkLst>
            <pc:docMk/>
            <pc:sldMk cId="423515948" sldId="814"/>
            <ac:spMk id="10" creationId="{D699ABA4-4C73-4CC2-92B1-ADFD705A21E1}"/>
          </ac:spMkLst>
        </pc:spChg>
        <pc:spChg chg="mod">
          <ac:chgData name="Rebecca Graves" userId="50bb89a6-392d-49ba-ae68-ac4c6beb7f38" providerId="ADAL" clId="{47852519-8035-43AF-B810-79E07E3BD14B}" dt="2023-02-23T13:49:16.723" v="5184" actId="2711"/>
          <ac:spMkLst>
            <pc:docMk/>
            <pc:sldMk cId="423515948" sldId="814"/>
            <ac:spMk id="12" creationId="{AFE61CE3-9425-4F04-8982-9A3E5094B479}"/>
          </ac:spMkLst>
        </pc:spChg>
        <pc:spChg chg="mod">
          <ac:chgData name="Rebecca Graves" userId="50bb89a6-392d-49ba-ae68-ac4c6beb7f38" providerId="ADAL" clId="{47852519-8035-43AF-B810-79E07E3BD14B}" dt="2023-02-23T13:49:16.723" v="5184" actId="2711"/>
          <ac:spMkLst>
            <pc:docMk/>
            <pc:sldMk cId="423515948" sldId="814"/>
            <ac:spMk id="13" creationId="{5EBDCFAC-17AA-49B6-870D-4010FD04B003}"/>
          </ac:spMkLst>
        </pc:spChg>
        <pc:spChg chg="mod">
          <ac:chgData name="Rebecca Graves" userId="50bb89a6-392d-49ba-ae68-ac4c6beb7f38" providerId="ADAL" clId="{47852519-8035-43AF-B810-79E07E3BD14B}" dt="2023-02-23T13:49:16.723" v="5184" actId="2711"/>
          <ac:spMkLst>
            <pc:docMk/>
            <pc:sldMk cId="423515948" sldId="814"/>
            <ac:spMk id="14" creationId="{C1B3B112-D1C5-49D2-9F2F-1487BEE859C5}"/>
          </ac:spMkLst>
        </pc:spChg>
        <pc:graphicFrameChg chg="add del mod">
          <ac:chgData name="Rebecca Graves" userId="50bb89a6-392d-49ba-ae68-ac4c6beb7f38" providerId="ADAL" clId="{47852519-8035-43AF-B810-79E07E3BD14B}" dt="2023-02-08T11:35:12.225" v="388" actId="478"/>
          <ac:graphicFrameMkLst>
            <pc:docMk/>
            <pc:sldMk cId="423515948" sldId="814"/>
            <ac:graphicFrameMk id="15" creationId="{D119B8D5-8494-4C0C-8AB1-536B780EE827}"/>
          </ac:graphicFrameMkLst>
        </pc:graphicFrameChg>
        <pc:picChg chg="mod">
          <ac:chgData name="Rebecca Graves" userId="50bb89a6-392d-49ba-ae68-ac4c6beb7f38" providerId="ADAL" clId="{47852519-8035-43AF-B810-79E07E3BD14B}" dt="2023-02-23T13:49:16.723" v="5184" actId="2711"/>
          <ac:picMkLst>
            <pc:docMk/>
            <pc:sldMk cId="423515948" sldId="814"/>
            <ac:picMk id="11" creationId="{55F4A06C-15E7-4EF6-8FAA-DE614322A522}"/>
          </ac:picMkLst>
        </pc:picChg>
      </pc:sldChg>
      <pc:sldChg chg="add del">
        <pc:chgData name="Rebecca Graves" userId="50bb89a6-392d-49ba-ae68-ac4c6beb7f38" providerId="ADAL" clId="{47852519-8035-43AF-B810-79E07E3BD14B}" dt="2023-02-08T11:12:06.252" v="338" actId="47"/>
        <pc:sldMkLst>
          <pc:docMk/>
          <pc:sldMk cId="881525791" sldId="814"/>
        </pc:sldMkLst>
      </pc:sldChg>
      <pc:sldChg chg="add del ord">
        <pc:chgData name="Rebecca Graves" userId="50bb89a6-392d-49ba-ae68-ac4c6beb7f38" providerId="ADAL" clId="{47852519-8035-43AF-B810-79E07E3BD14B}" dt="2023-02-08T14:15:26.356" v="1869" actId="2890"/>
        <pc:sldMkLst>
          <pc:docMk/>
          <pc:sldMk cId="1386803143" sldId="815"/>
        </pc:sldMkLst>
      </pc:sldChg>
      <pc:sldChg chg="addSp delSp modSp mod">
        <pc:chgData name="Rebecca Graves" userId="50bb89a6-392d-49ba-ae68-ac4c6beb7f38" providerId="ADAL" clId="{47852519-8035-43AF-B810-79E07E3BD14B}" dt="2023-02-23T13:52:16.942" v="5253" actId="20577"/>
        <pc:sldMkLst>
          <pc:docMk/>
          <pc:sldMk cId="1775321625" sldId="815"/>
        </pc:sldMkLst>
        <pc:spChg chg="mod">
          <ac:chgData name="Rebecca Graves" userId="50bb89a6-392d-49ba-ae68-ac4c6beb7f38" providerId="ADAL" clId="{47852519-8035-43AF-B810-79E07E3BD14B}" dt="2023-02-23T13:51:02.851" v="5211" actId="120"/>
          <ac:spMkLst>
            <pc:docMk/>
            <pc:sldMk cId="1775321625" sldId="815"/>
            <ac:spMk id="2" creationId="{1ABC7FB6-E6C5-42D9-BC05-17A90ECB04F0}"/>
          </ac:spMkLst>
        </pc:spChg>
        <pc:spChg chg="del mod">
          <ac:chgData name="Rebecca Graves" userId="50bb89a6-392d-49ba-ae68-ac4c6beb7f38" providerId="ADAL" clId="{47852519-8035-43AF-B810-79E07E3BD14B}" dt="2023-02-23T13:51:03.885" v="5212" actId="478"/>
          <ac:spMkLst>
            <pc:docMk/>
            <pc:sldMk cId="1775321625" sldId="815"/>
            <ac:spMk id="3" creationId="{E3496F4F-D724-48C7-B1BF-74B453C3CACB}"/>
          </ac:spMkLst>
        </pc:spChg>
        <pc:spChg chg="mod">
          <ac:chgData name="Rebecca Graves" userId="50bb89a6-392d-49ba-ae68-ac4c6beb7f38" providerId="ADAL" clId="{47852519-8035-43AF-B810-79E07E3BD14B}" dt="2023-02-23T13:50:52.200" v="5206" actId="242"/>
          <ac:spMkLst>
            <pc:docMk/>
            <pc:sldMk cId="1775321625" sldId="815"/>
            <ac:spMk id="6" creationId="{A157E3BC-399C-4AED-B139-CB888DDA317A}"/>
          </ac:spMkLst>
        </pc:spChg>
        <pc:spChg chg="mod">
          <ac:chgData name="Rebecca Graves" userId="50bb89a6-392d-49ba-ae68-ac4c6beb7f38" providerId="ADAL" clId="{47852519-8035-43AF-B810-79E07E3BD14B}" dt="2023-02-23T13:51:19.668" v="5220" actId="120"/>
          <ac:spMkLst>
            <pc:docMk/>
            <pc:sldMk cId="1775321625" sldId="815"/>
            <ac:spMk id="7" creationId="{276A102A-8403-4F84-B775-2E633AC03492}"/>
          </ac:spMkLst>
        </pc:spChg>
        <pc:spChg chg="mod">
          <ac:chgData name="Rebecca Graves" userId="50bb89a6-392d-49ba-ae68-ac4c6beb7f38" providerId="ADAL" clId="{47852519-8035-43AF-B810-79E07E3BD14B}" dt="2023-02-23T13:52:14.707" v="5249" actId="120"/>
          <ac:spMkLst>
            <pc:docMk/>
            <pc:sldMk cId="1775321625" sldId="815"/>
            <ac:spMk id="8" creationId="{1E228CA2-CAEE-470C-843A-F85FBD49783A}"/>
          </ac:spMkLst>
        </pc:spChg>
        <pc:spChg chg="mod">
          <ac:chgData name="Rebecca Graves" userId="50bb89a6-392d-49ba-ae68-ac4c6beb7f38" providerId="ADAL" clId="{47852519-8035-43AF-B810-79E07E3BD14B}" dt="2023-02-23T13:52:16.942" v="5253" actId="20577"/>
          <ac:spMkLst>
            <pc:docMk/>
            <pc:sldMk cId="1775321625" sldId="815"/>
            <ac:spMk id="9" creationId="{AF56CE5D-E0FC-4C36-A04F-21512329B3F7}"/>
          </ac:spMkLst>
        </pc:spChg>
        <pc:spChg chg="mod">
          <ac:chgData name="Rebecca Graves" userId="50bb89a6-392d-49ba-ae68-ac4c6beb7f38" providerId="ADAL" clId="{47852519-8035-43AF-B810-79E07E3BD14B}" dt="2023-02-23T13:51:29.923" v="5225" actId="120"/>
          <ac:spMkLst>
            <pc:docMk/>
            <pc:sldMk cId="1775321625" sldId="815"/>
            <ac:spMk id="10" creationId="{57843AFB-4709-46F2-8B40-275D7351D7B9}"/>
          </ac:spMkLst>
        </pc:spChg>
        <pc:spChg chg="del mod">
          <ac:chgData name="Rebecca Graves" userId="50bb89a6-392d-49ba-ae68-ac4c6beb7f38" providerId="ADAL" clId="{47852519-8035-43AF-B810-79E07E3BD14B}" dt="2023-02-23T13:50:34.374" v="5198" actId="478"/>
          <ac:spMkLst>
            <pc:docMk/>
            <pc:sldMk cId="1775321625" sldId="815"/>
            <ac:spMk id="12" creationId="{95F8C360-2C4E-42FB-BB5A-E4E0D4FE6D3D}"/>
          </ac:spMkLst>
        </pc:spChg>
        <pc:spChg chg="del mod">
          <ac:chgData name="Rebecca Graves" userId="50bb89a6-392d-49ba-ae68-ac4c6beb7f38" providerId="ADAL" clId="{47852519-8035-43AF-B810-79E07E3BD14B}" dt="2023-02-23T13:51:09.640" v="5214" actId="478"/>
          <ac:spMkLst>
            <pc:docMk/>
            <pc:sldMk cId="1775321625" sldId="815"/>
            <ac:spMk id="13" creationId="{594F1D87-BFB2-48DE-8C26-2FE7C1FBEA61}"/>
          </ac:spMkLst>
        </pc:spChg>
        <pc:spChg chg="del mod">
          <ac:chgData name="Rebecca Graves" userId="50bb89a6-392d-49ba-ae68-ac4c6beb7f38" providerId="ADAL" clId="{47852519-8035-43AF-B810-79E07E3BD14B}" dt="2023-02-23T13:51:34.471" v="5227" actId="478"/>
          <ac:spMkLst>
            <pc:docMk/>
            <pc:sldMk cId="1775321625" sldId="815"/>
            <ac:spMk id="14" creationId="{A39E0DDA-6928-478C-8F5D-461BFC4DEE11}"/>
          </ac:spMkLst>
        </pc:spChg>
        <pc:spChg chg="add del mod">
          <ac:chgData name="Rebecca Graves" userId="50bb89a6-392d-49ba-ae68-ac4c6beb7f38" providerId="ADAL" clId="{47852519-8035-43AF-B810-79E07E3BD14B}" dt="2023-02-23T13:52:15.705" v="5251" actId="478"/>
          <ac:spMkLst>
            <pc:docMk/>
            <pc:sldMk cId="1775321625" sldId="815"/>
            <ac:spMk id="15" creationId="{C60DF577-23F8-4E02-9597-DEAA2F730784}"/>
          </ac:spMkLst>
        </pc:spChg>
        <pc:spChg chg="del mod">
          <ac:chgData name="Rebecca Graves" userId="50bb89a6-392d-49ba-ae68-ac4c6beb7f38" providerId="ADAL" clId="{47852519-8035-43AF-B810-79E07E3BD14B}" dt="2023-02-23T13:51:24.393" v="5222" actId="478"/>
          <ac:spMkLst>
            <pc:docMk/>
            <pc:sldMk cId="1775321625" sldId="815"/>
            <ac:spMk id="16" creationId="{ABBAD3B4-3F72-4082-BACB-2F4E1871B04A}"/>
          </ac:spMkLst>
        </pc:spChg>
        <pc:picChg chg="add mod">
          <ac:chgData name="Rebecca Graves" userId="50bb89a6-392d-49ba-ae68-ac4c6beb7f38" providerId="ADAL" clId="{47852519-8035-43AF-B810-79E07E3BD14B}" dt="2023-02-23T13:50:15.165" v="5190"/>
          <ac:picMkLst>
            <pc:docMk/>
            <pc:sldMk cId="1775321625" sldId="815"/>
            <ac:picMk id="17" creationId="{5B6AFC0A-AF6F-460C-BD4E-C8369AECD0DE}"/>
          </ac:picMkLst>
        </pc:picChg>
      </pc:sldChg>
      <pc:sldChg chg="new del">
        <pc:chgData name="Rebecca Graves" userId="50bb89a6-392d-49ba-ae68-ac4c6beb7f38" providerId="ADAL" clId="{47852519-8035-43AF-B810-79E07E3BD14B}" dt="2023-02-08T14:16:23.478" v="1907" actId="47"/>
        <pc:sldMkLst>
          <pc:docMk/>
          <pc:sldMk cId="3643571676" sldId="815"/>
        </pc:sldMkLst>
      </pc:sldChg>
      <pc:sldChg chg="modSp add ord modNotesTx">
        <pc:chgData name="Rebecca Graves" userId="50bb89a6-392d-49ba-ae68-ac4c6beb7f38" providerId="ADAL" clId="{47852519-8035-43AF-B810-79E07E3BD14B}" dt="2023-02-23T13:49:51.819" v="5188" actId="2711"/>
        <pc:sldMkLst>
          <pc:docMk/>
          <pc:sldMk cId="2328790089" sldId="816"/>
        </pc:sldMkLst>
        <pc:spChg chg="mod">
          <ac:chgData name="Rebecca Graves" userId="50bb89a6-392d-49ba-ae68-ac4c6beb7f38" providerId="ADAL" clId="{47852519-8035-43AF-B810-79E07E3BD14B}" dt="2023-02-08T17:06:09.566" v="4250"/>
          <ac:spMkLst>
            <pc:docMk/>
            <pc:sldMk cId="2328790089" sldId="816"/>
            <ac:spMk id="5" creationId="{09B99F0D-DD31-42C3-8E66-86515A79AC6B}"/>
          </ac:spMkLst>
        </pc:spChg>
        <pc:spChg chg="mod">
          <ac:chgData name="Rebecca Graves" userId="50bb89a6-392d-49ba-ae68-ac4c6beb7f38" providerId="ADAL" clId="{47852519-8035-43AF-B810-79E07E3BD14B}" dt="2023-02-23T13:49:51.819" v="5188" actId="2711"/>
          <ac:spMkLst>
            <pc:docMk/>
            <pc:sldMk cId="2328790089" sldId="816"/>
            <ac:spMk id="12" creationId="{AFE61CE3-9425-4F04-8982-9A3E5094B479}"/>
          </ac:spMkLst>
        </pc:spChg>
        <pc:spChg chg="mod">
          <ac:chgData name="Rebecca Graves" userId="50bb89a6-392d-49ba-ae68-ac4c6beb7f38" providerId="ADAL" clId="{47852519-8035-43AF-B810-79E07E3BD14B}" dt="2023-02-23T13:49:51.819" v="5188" actId="2711"/>
          <ac:spMkLst>
            <pc:docMk/>
            <pc:sldMk cId="2328790089" sldId="816"/>
            <ac:spMk id="13" creationId="{5EBDCFAC-17AA-49B6-870D-4010FD04B003}"/>
          </ac:spMkLst>
        </pc:spChg>
      </pc:sldChg>
      <pc:sldChg chg="modSp new del">
        <pc:chgData name="Rebecca Graves" userId="50bb89a6-392d-49ba-ae68-ac4c6beb7f38" providerId="ADAL" clId="{47852519-8035-43AF-B810-79E07E3BD14B}" dt="2023-02-08T15:18:19.186" v="4144" actId="47"/>
        <pc:sldMkLst>
          <pc:docMk/>
          <pc:sldMk cId="4192279039" sldId="817"/>
        </pc:sldMkLst>
        <pc:spChg chg="mod">
          <ac:chgData name="Rebecca Graves" userId="50bb89a6-392d-49ba-ae68-ac4c6beb7f38" providerId="ADAL" clId="{47852519-8035-43AF-B810-79E07E3BD14B}" dt="2023-02-08T15:06:37.912" v="3931"/>
          <ac:spMkLst>
            <pc:docMk/>
            <pc:sldMk cId="4192279039" sldId="817"/>
            <ac:spMk id="2" creationId="{7E7698BE-7EC7-454D-A07F-949F4E1B7510}"/>
          </ac:spMkLst>
        </pc:spChg>
        <pc:spChg chg="mod">
          <ac:chgData name="Rebecca Graves" userId="50bb89a6-392d-49ba-ae68-ac4c6beb7f38" providerId="ADAL" clId="{47852519-8035-43AF-B810-79E07E3BD14B}" dt="2023-02-08T15:06:37.912" v="3931"/>
          <ac:spMkLst>
            <pc:docMk/>
            <pc:sldMk cId="4192279039" sldId="817"/>
            <ac:spMk id="3" creationId="{9B55378E-018D-40BF-9C52-AB140C4C32CF}"/>
          </ac:spMkLst>
        </pc:spChg>
        <pc:spChg chg="mod">
          <ac:chgData name="Rebecca Graves" userId="50bb89a6-392d-49ba-ae68-ac4c6beb7f38" providerId="ADAL" clId="{47852519-8035-43AF-B810-79E07E3BD14B}" dt="2023-02-08T15:06:37.912" v="3931"/>
          <ac:spMkLst>
            <pc:docMk/>
            <pc:sldMk cId="4192279039" sldId="817"/>
            <ac:spMk id="4" creationId="{5FFFC287-1EF7-4831-859F-EE26A446B987}"/>
          </ac:spMkLst>
        </pc:spChg>
      </pc:sldChg>
      <pc:sldChg chg="addSp delSp modSp add mod ord delAnim modAnim modNotesTx">
        <pc:chgData name="Rebecca Graves" userId="50bb89a6-392d-49ba-ae68-ac4c6beb7f38" providerId="ADAL" clId="{47852519-8035-43AF-B810-79E07E3BD14B}" dt="2023-02-23T13:49:27.159" v="5185" actId="2711"/>
        <pc:sldMkLst>
          <pc:docMk/>
          <pc:sldMk cId="3621944802" sldId="818"/>
        </pc:sldMkLst>
        <pc:spChg chg="add del mod">
          <ac:chgData name="Rebecca Graves" userId="50bb89a6-392d-49ba-ae68-ac4c6beb7f38" providerId="ADAL" clId="{47852519-8035-43AF-B810-79E07E3BD14B}" dt="2023-02-08T14:50:53.087" v="3735"/>
          <ac:spMkLst>
            <pc:docMk/>
            <pc:sldMk cId="3621944802" sldId="818"/>
            <ac:spMk id="3" creationId="{3C97894F-C0BC-43BD-AE34-1B8B6D751C86}"/>
          </ac:spMkLst>
        </pc:spChg>
        <pc:spChg chg="add del mod">
          <ac:chgData name="Rebecca Graves" userId="50bb89a6-392d-49ba-ae68-ac4c6beb7f38" providerId="ADAL" clId="{47852519-8035-43AF-B810-79E07E3BD14B}" dt="2023-02-08T14:55:43.006" v="3767"/>
          <ac:spMkLst>
            <pc:docMk/>
            <pc:sldMk cId="3621944802" sldId="818"/>
            <ac:spMk id="5" creationId="{5DB7E7EE-61E4-4794-A15C-352B561CBBA4}"/>
          </ac:spMkLst>
        </pc:spChg>
        <pc:spChg chg="del">
          <ac:chgData name="Rebecca Graves" userId="50bb89a6-392d-49ba-ae68-ac4c6beb7f38" providerId="ADAL" clId="{47852519-8035-43AF-B810-79E07E3BD14B}" dt="2023-02-08T14:49:19.029" v="3728" actId="478"/>
          <ac:spMkLst>
            <pc:docMk/>
            <pc:sldMk cId="3621944802" sldId="818"/>
            <ac:spMk id="17" creationId="{DA29F79D-F33F-46FA-8DB1-922DDCF7221D}"/>
          </ac:spMkLst>
        </pc:spChg>
        <pc:spChg chg="del">
          <ac:chgData name="Rebecca Graves" userId="50bb89a6-392d-49ba-ae68-ac4c6beb7f38" providerId="ADAL" clId="{47852519-8035-43AF-B810-79E07E3BD14B}" dt="2023-02-08T14:49:18.195" v="3727" actId="478"/>
          <ac:spMkLst>
            <pc:docMk/>
            <pc:sldMk cId="3621944802" sldId="818"/>
            <ac:spMk id="18" creationId="{25CC0921-C197-4D56-8A59-D24B21F83873}"/>
          </ac:spMkLst>
        </pc:spChg>
        <pc:spChg chg="mod">
          <ac:chgData name="Rebecca Graves" userId="50bb89a6-392d-49ba-ae68-ac4c6beb7f38" providerId="ADAL" clId="{47852519-8035-43AF-B810-79E07E3BD14B}" dt="2023-02-23T13:49:27.159" v="5185" actId="2711"/>
          <ac:spMkLst>
            <pc:docMk/>
            <pc:sldMk cId="3621944802" sldId="818"/>
            <ac:spMk id="21" creationId="{9115E87A-C2E2-4B77-92E7-9F7CD14AF446}"/>
          </ac:spMkLst>
        </pc:spChg>
        <pc:spChg chg="mod">
          <ac:chgData name="Rebecca Graves" userId="50bb89a6-392d-49ba-ae68-ac4c6beb7f38" providerId="ADAL" clId="{47852519-8035-43AF-B810-79E07E3BD14B}" dt="2023-02-23T13:49:27.159" v="5185" actId="2711"/>
          <ac:spMkLst>
            <pc:docMk/>
            <pc:sldMk cId="3621944802" sldId="818"/>
            <ac:spMk id="22" creationId="{C70F298A-279D-42C8-965E-EDE0C79419AC}"/>
          </ac:spMkLst>
        </pc:spChg>
        <pc:spChg chg="mod">
          <ac:chgData name="Rebecca Graves" userId="50bb89a6-392d-49ba-ae68-ac4c6beb7f38" providerId="ADAL" clId="{47852519-8035-43AF-B810-79E07E3BD14B}" dt="2023-02-23T13:49:27.159" v="5185" actId="2711"/>
          <ac:spMkLst>
            <pc:docMk/>
            <pc:sldMk cId="3621944802" sldId="818"/>
            <ac:spMk id="25" creationId="{3CAC34C3-C6BE-44D4-B945-4C5A363BC9A8}"/>
          </ac:spMkLst>
        </pc:spChg>
        <pc:spChg chg="mod">
          <ac:chgData name="Rebecca Graves" userId="50bb89a6-392d-49ba-ae68-ac4c6beb7f38" providerId="ADAL" clId="{47852519-8035-43AF-B810-79E07E3BD14B}" dt="2023-02-23T13:49:27.159" v="5185" actId="2711"/>
          <ac:spMkLst>
            <pc:docMk/>
            <pc:sldMk cId="3621944802" sldId="818"/>
            <ac:spMk id="26" creationId="{14F30B99-0EBD-4DCB-8114-DE67FC860EEF}"/>
          </ac:spMkLst>
        </pc:spChg>
        <pc:spChg chg="add mod">
          <ac:chgData name="Rebecca Graves" userId="50bb89a6-392d-49ba-ae68-ac4c6beb7f38" providerId="ADAL" clId="{47852519-8035-43AF-B810-79E07E3BD14B}" dt="2023-02-23T13:49:27.159" v="5185" actId="2711"/>
          <ac:spMkLst>
            <pc:docMk/>
            <pc:sldMk cId="3621944802" sldId="818"/>
            <ac:spMk id="34" creationId="{C1BA56E7-E5B5-4A04-95DB-B5F80C946BA8}"/>
          </ac:spMkLst>
        </pc:spChg>
        <pc:grpChg chg="add mod">
          <ac:chgData name="Rebecca Graves" userId="50bb89a6-392d-49ba-ae68-ac4c6beb7f38" providerId="ADAL" clId="{47852519-8035-43AF-B810-79E07E3BD14B}" dt="2023-02-08T14:58:11.231" v="3795" actId="1076"/>
          <ac:grpSpMkLst>
            <pc:docMk/>
            <pc:sldMk cId="3621944802" sldId="818"/>
            <ac:grpSpMk id="23" creationId="{0A914CFD-9599-41AE-AE5F-B183818BCBB0}"/>
          </ac:grpSpMkLst>
        </pc:grpChg>
        <pc:grpChg chg="mod">
          <ac:chgData name="Rebecca Graves" userId="50bb89a6-392d-49ba-ae68-ac4c6beb7f38" providerId="ADAL" clId="{47852519-8035-43AF-B810-79E07E3BD14B}" dt="2023-02-08T14:56:37.840" v="3773"/>
          <ac:grpSpMkLst>
            <pc:docMk/>
            <pc:sldMk cId="3621944802" sldId="818"/>
            <ac:grpSpMk id="24" creationId="{8AA0752E-6458-48F2-9B06-823863FD59D4}"/>
          </ac:grpSpMkLst>
        </pc:grpChg>
        <pc:grpChg chg="mod">
          <ac:chgData name="Rebecca Graves" userId="50bb89a6-392d-49ba-ae68-ac4c6beb7f38" providerId="ADAL" clId="{47852519-8035-43AF-B810-79E07E3BD14B}" dt="2023-02-08T14:56:37.840" v="3773"/>
          <ac:grpSpMkLst>
            <pc:docMk/>
            <pc:sldMk cId="3621944802" sldId="818"/>
            <ac:grpSpMk id="27" creationId="{3CAC8760-C553-4774-A31D-EE14BB69FEB2}"/>
          </ac:grpSpMkLst>
        </pc:grpChg>
        <pc:graphicFrameChg chg="del">
          <ac:chgData name="Rebecca Graves" userId="50bb89a6-392d-49ba-ae68-ac4c6beb7f38" providerId="ADAL" clId="{47852519-8035-43AF-B810-79E07E3BD14B}" dt="2023-02-08T14:50:30.641" v="3731" actId="478"/>
          <ac:graphicFrameMkLst>
            <pc:docMk/>
            <pc:sldMk cId="3621944802" sldId="818"/>
            <ac:graphicFrameMk id="9" creationId="{2ED398D2-9F7C-4293-AF74-9530B9AF9A95}"/>
          </ac:graphicFrameMkLst>
        </pc:graphicFrameChg>
        <pc:picChg chg="add mod">
          <ac:chgData name="Rebecca Graves" userId="50bb89a6-392d-49ba-ae68-ac4c6beb7f38" providerId="ADAL" clId="{47852519-8035-43AF-B810-79E07E3BD14B}" dt="2023-02-09T15:30:05.602" v="4303" actId="1076"/>
          <ac:picMkLst>
            <pc:docMk/>
            <pc:sldMk cId="3621944802" sldId="818"/>
            <ac:picMk id="6" creationId="{C25DE9DB-439A-4362-8065-8245106F2529}"/>
          </ac:picMkLst>
        </pc:picChg>
        <pc:picChg chg="add del mod">
          <ac:chgData name="Rebecca Graves" userId="50bb89a6-392d-49ba-ae68-ac4c6beb7f38" providerId="ADAL" clId="{47852519-8035-43AF-B810-79E07E3BD14B}" dt="2023-02-08T14:50:51.565" v="3734" actId="21"/>
          <ac:picMkLst>
            <pc:docMk/>
            <pc:sldMk cId="3621944802" sldId="818"/>
            <ac:picMk id="12" creationId="{8CE3DC24-15AE-4193-87E3-31D46E80E873}"/>
          </ac:picMkLst>
        </pc:picChg>
        <pc:picChg chg="add del mod">
          <ac:chgData name="Rebecca Graves" userId="50bb89a6-392d-49ba-ae68-ac4c6beb7f38" providerId="ADAL" clId="{47852519-8035-43AF-B810-79E07E3BD14B}" dt="2023-02-08T14:54:24.243" v="3765" actId="478"/>
          <ac:picMkLst>
            <pc:docMk/>
            <pc:sldMk cId="3621944802" sldId="818"/>
            <ac:picMk id="13" creationId="{E2323755-B79E-4351-8C85-0F3226EB9253}"/>
          </ac:picMkLst>
        </pc:picChg>
        <pc:picChg chg="del">
          <ac:chgData name="Rebecca Graves" userId="50bb89a6-392d-49ba-ae68-ac4c6beb7f38" providerId="ADAL" clId="{47852519-8035-43AF-B810-79E07E3BD14B}" dt="2023-02-08T14:49:17.294" v="3726" actId="478"/>
          <ac:picMkLst>
            <pc:docMk/>
            <pc:sldMk cId="3621944802" sldId="818"/>
            <ac:picMk id="16" creationId="{B43D128F-0AE0-41EB-9AB6-238554056F97}"/>
          </ac:picMkLst>
        </pc:picChg>
        <pc:picChg chg="mod">
          <ac:chgData name="Rebecca Graves" userId="50bb89a6-392d-49ba-ae68-ac4c6beb7f38" providerId="ADAL" clId="{47852519-8035-43AF-B810-79E07E3BD14B}" dt="2023-02-08T14:56:30.411" v="3770" actId="1076"/>
          <ac:picMkLst>
            <pc:docMk/>
            <pc:sldMk cId="3621944802" sldId="818"/>
            <ac:picMk id="19" creationId="{05F2761E-6997-4962-8D0A-16B910284FE2}"/>
          </ac:picMkLst>
        </pc:picChg>
        <pc:picChg chg="mod">
          <ac:chgData name="Rebecca Graves" userId="50bb89a6-392d-49ba-ae68-ac4c6beb7f38" providerId="ADAL" clId="{47852519-8035-43AF-B810-79E07E3BD14B}" dt="2023-02-08T14:56:33.292" v="3771" actId="1076"/>
          <ac:picMkLst>
            <pc:docMk/>
            <pc:sldMk cId="3621944802" sldId="818"/>
            <ac:picMk id="20" creationId="{54C4C2AD-2C95-4CC5-8C09-40DFF06F632D}"/>
          </ac:picMkLst>
        </pc:picChg>
        <pc:picChg chg="mod">
          <ac:chgData name="Rebecca Graves" userId="50bb89a6-392d-49ba-ae68-ac4c6beb7f38" providerId="ADAL" clId="{47852519-8035-43AF-B810-79E07E3BD14B}" dt="2023-02-08T14:56:37.840" v="3773"/>
          <ac:picMkLst>
            <pc:docMk/>
            <pc:sldMk cId="3621944802" sldId="818"/>
            <ac:picMk id="28" creationId="{B1AAE7F0-564C-4E25-A54F-836601F895FA}"/>
          </ac:picMkLst>
        </pc:picChg>
        <pc:picChg chg="mod">
          <ac:chgData name="Rebecca Graves" userId="50bb89a6-392d-49ba-ae68-ac4c6beb7f38" providerId="ADAL" clId="{47852519-8035-43AF-B810-79E07E3BD14B}" dt="2023-02-08T14:56:37.840" v="3773"/>
          <ac:picMkLst>
            <pc:docMk/>
            <pc:sldMk cId="3621944802" sldId="818"/>
            <ac:picMk id="29" creationId="{9B061C78-3618-4F35-A90D-08B289891297}"/>
          </ac:picMkLst>
        </pc:picChg>
        <pc:picChg chg="mod">
          <ac:chgData name="Rebecca Graves" userId="50bb89a6-392d-49ba-ae68-ac4c6beb7f38" providerId="ADAL" clId="{47852519-8035-43AF-B810-79E07E3BD14B}" dt="2023-02-08T14:56:37.840" v="3773"/>
          <ac:picMkLst>
            <pc:docMk/>
            <pc:sldMk cId="3621944802" sldId="818"/>
            <ac:picMk id="30" creationId="{5E25553A-2305-43A4-9F23-49F406F96BC1}"/>
          </ac:picMkLst>
        </pc:picChg>
        <pc:picChg chg="add mod">
          <ac:chgData name="Rebecca Graves" userId="50bb89a6-392d-49ba-ae68-ac4c6beb7f38" providerId="ADAL" clId="{47852519-8035-43AF-B810-79E07E3BD14B}" dt="2023-02-08T15:01:40.233" v="3872" actId="1076"/>
          <ac:picMkLst>
            <pc:docMk/>
            <pc:sldMk cId="3621944802" sldId="818"/>
            <ac:picMk id="31" creationId="{692CCA88-CB7B-4272-8F9A-AEEB027E82D8}"/>
          </ac:picMkLst>
        </pc:picChg>
        <pc:picChg chg="add del mod">
          <ac:chgData name="Rebecca Graves" userId="50bb89a6-392d-49ba-ae68-ac4c6beb7f38" providerId="ADAL" clId="{47852519-8035-43AF-B810-79E07E3BD14B}" dt="2023-02-08T15:00:26.066" v="3837" actId="478"/>
          <ac:picMkLst>
            <pc:docMk/>
            <pc:sldMk cId="3621944802" sldId="818"/>
            <ac:picMk id="32" creationId="{D708FFD8-B070-450D-9828-E3ACF2EAA1DC}"/>
          </ac:picMkLst>
        </pc:picChg>
        <pc:picChg chg="add mod">
          <ac:chgData name="Rebecca Graves" userId="50bb89a6-392d-49ba-ae68-ac4c6beb7f38" providerId="ADAL" clId="{47852519-8035-43AF-B810-79E07E3BD14B}" dt="2023-02-08T14:59:53.737" v="3809" actId="14100"/>
          <ac:picMkLst>
            <pc:docMk/>
            <pc:sldMk cId="3621944802" sldId="818"/>
            <ac:picMk id="33" creationId="{D0CAE23C-E4DF-482E-AFE4-396343BC1446}"/>
          </ac:picMkLst>
        </pc:picChg>
      </pc:sldChg>
      <pc:sldChg chg="add del ord">
        <pc:chgData name="Rebecca Graves" userId="50bb89a6-392d-49ba-ae68-ac4c6beb7f38" providerId="ADAL" clId="{47852519-8035-43AF-B810-79E07E3BD14B}" dt="2023-02-08T15:02:45.989" v="3877" actId="47"/>
        <pc:sldMkLst>
          <pc:docMk/>
          <pc:sldMk cId="88771101" sldId="819"/>
        </pc:sldMkLst>
      </pc:sldChg>
      <pc:sldChg chg="addSp delSp modSp del mod">
        <pc:chgData name="Rebecca Graves" userId="50bb89a6-392d-49ba-ae68-ac4c6beb7f38" providerId="ADAL" clId="{47852519-8035-43AF-B810-79E07E3BD14B}" dt="2023-02-08T17:10:27.539" v="4296" actId="2696"/>
        <pc:sldMkLst>
          <pc:docMk/>
          <pc:sldMk cId="2343271871" sldId="919"/>
        </pc:sldMkLst>
        <pc:spChg chg="del mod">
          <ac:chgData name="Rebecca Graves" userId="50bb89a6-392d-49ba-ae68-ac4c6beb7f38" providerId="ADAL" clId="{47852519-8035-43AF-B810-79E07E3BD14B}" dt="2023-02-08T15:22:27.165" v="4198"/>
          <ac:spMkLst>
            <pc:docMk/>
            <pc:sldMk cId="2343271871" sldId="919"/>
            <ac:spMk id="2" creationId="{7F8E46B0-5A16-4EA5-B5E7-BAAFA09AA923}"/>
          </ac:spMkLst>
        </pc:spChg>
        <pc:spChg chg="add del">
          <ac:chgData name="Rebecca Graves" userId="50bb89a6-392d-49ba-ae68-ac4c6beb7f38" providerId="ADAL" clId="{47852519-8035-43AF-B810-79E07E3BD14B}" dt="2023-02-08T15:20:06.556" v="4149" actId="478"/>
          <ac:spMkLst>
            <pc:docMk/>
            <pc:sldMk cId="2343271871" sldId="919"/>
            <ac:spMk id="16" creationId="{971D8710-F59B-42F8-A673-9BA431A20452}"/>
          </ac:spMkLst>
        </pc:spChg>
        <pc:spChg chg="mod">
          <ac:chgData name="Rebecca Graves" userId="50bb89a6-392d-49ba-ae68-ac4c6beb7f38" providerId="ADAL" clId="{47852519-8035-43AF-B810-79E07E3BD14B}" dt="2023-02-08T15:21:58.994" v="4187" actId="21"/>
          <ac:spMkLst>
            <pc:docMk/>
            <pc:sldMk cId="2343271871" sldId="919"/>
            <ac:spMk id="18" creationId="{993FF870-2A4F-432A-9397-E125B6F82DD6}"/>
          </ac:spMkLst>
        </pc:spChg>
        <pc:picChg chg="add del mod ord">
          <ac:chgData name="Rebecca Graves" userId="50bb89a6-392d-49ba-ae68-ac4c6beb7f38" providerId="ADAL" clId="{47852519-8035-43AF-B810-79E07E3BD14B}" dt="2023-02-08T15:21:18.037" v="4158" actId="478"/>
          <ac:picMkLst>
            <pc:docMk/>
            <pc:sldMk cId="2343271871" sldId="919"/>
            <ac:picMk id="5" creationId="{B38B8F37-3596-42AB-A2E6-A6F63B30C50C}"/>
          </ac:picMkLst>
        </pc:picChg>
      </pc:sldChg>
      <pc:sldChg chg="modSp del mod">
        <pc:chgData name="Rebecca Graves" userId="50bb89a6-392d-49ba-ae68-ac4c6beb7f38" providerId="ADAL" clId="{47852519-8035-43AF-B810-79E07E3BD14B}" dt="2023-02-09T16:16:36.119" v="4355" actId="47"/>
        <pc:sldMkLst>
          <pc:docMk/>
          <pc:sldMk cId="2593154539" sldId="955"/>
        </pc:sldMkLst>
        <pc:picChg chg="mod">
          <ac:chgData name="Rebecca Graves" userId="50bb89a6-392d-49ba-ae68-ac4c6beb7f38" providerId="ADAL" clId="{47852519-8035-43AF-B810-79E07E3BD14B}" dt="2023-02-09T16:15:09.133" v="4332" actId="1076"/>
          <ac:picMkLst>
            <pc:docMk/>
            <pc:sldMk cId="2593154539" sldId="955"/>
            <ac:picMk id="15" creationId="{33D022C8-884E-4699-AA5E-DF9927BDB789}"/>
          </ac:picMkLst>
        </pc:picChg>
      </pc:sldChg>
      <pc:sldChg chg="addSp delSp modSp del mod">
        <pc:chgData name="Rebecca Graves" userId="50bb89a6-392d-49ba-ae68-ac4c6beb7f38" providerId="ADAL" clId="{47852519-8035-43AF-B810-79E07E3BD14B}" dt="2023-02-09T16:16:37.439" v="4356" actId="47"/>
        <pc:sldMkLst>
          <pc:docMk/>
          <pc:sldMk cId="1096976628" sldId="959"/>
        </pc:sldMkLst>
        <pc:spChg chg="mod">
          <ac:chgData name="Rebecca Graves" userId="50bb89a6-392d-49ba-ae68-ac4c6beb7f38" providerId="ADAL" clId="{47852519-8035-43AF-B810-79E07E3BD14B}" dt="2023-02-08T15:24:12.069" v="4229" actId="14100"/>
          <ac:spMkLst>
            <pc:docMk/>
            <pc:sldMk cId="1096976628" sldId="959"/>
            <ac:spMk id="12" creationId="{D618C969-C83D-4E95-9EE6-420449EB5404}"/>
          </ac:spMkLst>
        </pc:spChg>
        <pc:picChg chg="add del">
          <ac:chgData name="Rebecca Graves" userId="50bb89a6-392d-49ba-ae68-ac4c6beb7f38" providerId="ADAL" clId="{47852519-8035-43AF-B810-79E07E3BD14B}" dt="2023-02-08T17:09:07.818" v="4280" actId="21"/>
          <ac:picMkLst>
            <pc:docMk/>
            <pc:sldMk cId="1096976628" sldId="959"/>
            <ac:picMk id="3" creationId="{79185E4E-3DF8-401F-8BF8-BC2FAD8490E0}"/>
          </ac:picMkLst>
        </pc:picChg>
      </pc:sldChg>
      <pc:sldChg chg="del">
        <pc:chgData name="Rebecca Graves" userId="50bb89a6-392d-49ba-ae68-ac4c6beb7f38" providerId="ADAL" clId="{47852519-8035-43AF-B810-79E07E3BD14B}" dt="2023-02-09T16:16:39.126" v="4357" actId="47"/>
        <pc:sldMkLst>
          <pc:docMk/>
          <pc:sldMk cId="3979923504" sldId="960"/>
        </pc:sldMkLst>
      </pc:sldChg>
      <pc:sldChg chg="addSp delSp modSp add mod modClrScheme chgLayout modNotesTx">
        <pc:chgData name="Rebecca Graves" userId="50bb89a6-392d-49ba-ae68-ac4c6beb7f38" providerId="ADAL" clId="{47852519-8035-43AF-B810-79E07E3BD14B}" dt="2023-02-23T13:49:59.623" v="5189" actId="2711"/>
        <pc:sldMkLst>
          <pc:docMk/>
          <pc:sldMk cId="3331618029" sldId="961"/>
        </pc:sldMkLst>
        <pc:spChg chg="mod ord">
          <ac:chgData name="Rebecca Graves" userId="50bb89a6-392d-49ba-ae68-ac4c6beb7f38" providerId="ADAL" clId="{47852519-8035-43AF-B810-79E07E3BD14B}" dt="2023-02-23T13:49:59.623" v="5189" actId="2711"/>
          <ac:spMkLst>
            <pc:docMk/>
            <pc:sldMk cId="3331618029" sldId="961"/>
            <ac:spMk id="2" creationId="{00000000-0000-0000-0000-000000000000}"/>
          </ac:spMkLst>
        </pc:spChg>
        <pc:spChg chg="mod ord">
          <ac:chgData name="Rebecca Graves" userId="50bb89a6-392d-49ba-ae68-ac4c6beb7f38" providerId="ADAL" clId="{47852519-8035-43AF-B810-79E07E3BD14B}" dt="2023-02-23T13:49:59.623" v="5189" actId="2711"/>
          <ac:spMkLst>
            <pc:docMk/>
            <pc:sldMk cId="3331618029" sldId="961"/>
            <ac:spMk id="3" creationId="{00000000-0000-0000-0000-000000000000}"/>
          </ac:spMkLst>
        </pc:spChg>
        <pc:spChg chg="add del mod ord">
          <ac:chgData name="Rebecca Graves" userId="50bb89a6-392d-49ba-ae68-ac4c6beb7f38" providerId="ADAL" clId="{47852519-8035-43AF-B810-79E07E3BD14B}" dt="2023-02-08T17:07:12.861" v="4262" actId="478"/>
          <ac:spMkLst>
            <pc:docMk/>
            <pc:sldMk cId="3331618029" sldId="961"/>
            <ac:spMk id="4" creationId="{23580000-DB8D-4DF1-A0E0-68D585EDDCEE}"/>
          </ac:spMkLst>
        </pc:spChg>
        <pc:spChg chg="add mod">
          <ac:chgData name="Rebecca Graves" userId="50bb89a6-392d-49ba-ae68-ac4c6beb7f38" providerId="ADAL" clId="{47852519-8035-43AF-B810-79E07E3BD14B}" dt="2023-02-08T15:24:18.897" v="4232"/>
          <ac:spMkLst>
            <pc:docMk/>
            <pc:sldMk cId="3331618029" sldId="961"/>
            <ac:spMk id="8" creationId="{D313B286-3814-4EC3-BDC8-22943DF208F2}"/>
          </ac:spMkLst>
        </pc:spChg>
        <pc:spChg chg="add mod">
          <ac:chgData name="Rebecca Graves" userId="50bb89a6-392d-49ba-ae68-ac4c6beb7f38" providerId="ADAL" clId="{47852519-8035-43AF-B810-79E07E3BD14B}" dt="2023-02-08T15:24:18.897" v="4232"/>
          <ac:spMkLst>
            <pc:docMk/>
            <pc:sldMk cId="3331618029" sldId="961"/>
            <ac:spMk id="9" creationId="{8D4CF4D8-162C-4F12-A2D8-64B3BB1CCC12}"/>
          </ac:spMkLst>
        </pc:spChg>
        <pc:spChg chg="add mod">
          <ac:chgData name="Rebecca Graves" userId="50bb89a6-392d-49ba-ae68-ac4c6beb7f38" providerId="ADAL" clId="{47852519-8035-43AF-B810-79E07E3BD14B}" dt="2023-02-08T15:24:18.897" v="4232"/>
          <ac:spMkLst>
            <pc:docMk/>
            <pc:sldMk cId="3331618029" sldId="961"/>
            <ac:spMk id="10" creationId="{4B15066E-2267-4A48-A8EA-CC702283D7B8}"/>
          </ac:spMkLst>
        </pc:spChg>
        <pc:spChg chg="add mod">
          <ac:chgData name="Rebecca Graves" userId="50bb89a6-392d-49ba-ae68-ac4c6beb7f38" providerId="ADAL" clId="{47852519-8035-43AF-B810-79E07E3BD14B}" dt="2023-02-08T15:24:18.897" v="4232"/>
          <ac:spMkLst>
            <pc:docMk/>
            <pc:sldMk cId="3331618029" sldId="961"/>
            <ac:spMk id="11" creationId="{DDD71BBD-36EF-4C2F-B06D-101B2DBDD8EC}"/>
          </ac:spMkLst>
        </pc:spChg>
        <pc:spChg chg="add mod">
          <ac:chgData name="Rebecca Graves" userId="50bb89a6-392d-49ba-ae68-ac4c6beb7f38" providerId="ADAL" clId="{47852519-8035-43AF-B810-79E07E3BD14B}" dt="2023-02-08T15:24:18.897" v="4232"/>
          <ac:spMkLst>
            <pc:docMk/>
            <pc:sldMk cId="3331618029" sldId="961"/>
            <ac:spMk id="12" creationId="{0069AFA1-6323-4A8E-B663-87DBBB99D929}"/>
          </ac:spMkLst>
        </pc:spChg>
        <pc:spChg chg="add mod">
          <ac:chgData name="Rebecca Graves" userId="50bb89a6-392d-49ba-ae68-ac4c6beb7f38" providerId="ADAL" clId="{47852519-8035-43AF-B810-79E07E3BD14B}" dt="2023-02-08T15:24:18.897" v="4232"/>
          <ac:spMkLst>
            <pc:docMk/>
            <pc:sldMk cId="3331618029" sldId="961"/>
            <ac:spMk id="13" creationId="{CC534557-9F79-4D30-90EF-1373708A741D}"/>
          </ac:spMkLst>
        </pc:spChg>
        <pc:spChg chg="add del mod ord">
          <ac:chgData name="Rebecca Graves" userId="50bb89a6-392d-49ba-ae68-ac4c6beb7f38" providerId="ADAL" clId="{47852519-8035-43AF-B810-79E07E3BD14B}" dt="2023-02-08T17:07:11.674" v="4261" actId="478"/>
          <ac:spMkLst>
            <pc:docMk/>
            <pc:sldMk cId="3331618029" sldId="961"/>
            <ac:spMk id="14" creationId="{E7C3A795-712F-4916-A72F-CAD65F6291EC}"/>
          </ac:spMkLst>
        </pc:spChg>
        <pc:grpChg chg="add mod">
          <ac:chgData name="Rebecca Graves" userId="50bb89a6-392d-49ba-ae68-ac4c6beb7f38" providerId="ADAL" clId="{47852519-8035-43AF-B810-79E07E3BD14B}" dt="2023-02-08T15:24:18.897" v="4232"/>
          <ac:grpSpMkLst>
            <pc:docMk/>
            <pc:sldMk cId="3331618029" sldId="961"/>
            <ac:grpSpMk id="5" creationId="{2AF87E72-8A85-427E-BCD1-CA9478B3203D}"/>
          </ac:grpSpMkLst>
        </pc:grpChg>
        <pc:grpChg chg="add mod">
          <ac:chgData name="Rebecca Graves" userId="50bb89a6-392d-49ba-ae68-ac4c6beb7f38" providerId="ADAL" clId="{47852519-8035-43AF-B810-79E07E3BD14B}" dt="2023-02-08T15:24:18.897" v="4232"/>
          <ac:grpSpMkLst>
            <pc:docMk/>
            <pc:sldMk cId="3331618029" sldId="961"/>
            <ac:grpSpMk id="6" creationId="{5F531A25-2FA4-46DD-A5DC-19AC58DF479E}"/>
          </ac:grpSpMkLst>
        </pc:grpChg>
        <pc:grpChg chg="add mod">
          <ac:chgData name="Rebecca Graves" userId="50bb89a6-392d-49ba-ae68-ac4c6beb7f38" providerId="ADAL" clId="{47852519-8035-43AF-B810-79E07E3BD14B}" dt="2023-02-08T15:24:18.897" v="4232"/>
          <ac:grpSpMkLst>
            <pc:docMk/>
            <pc:sldMk cId="3331618029" sldId="961"/>
            <ac:grpSpMk id="7" creationId="{95C1CA1D-B3D0-44A4-B817-AB07C3F6BAC3}"/>
          </ac:grpSpMkLst>
        </pc:grpChg>
        <pc:graphicFrameChg chg="add del mod modGraphic">
          <ac:chgData name="Rebecca Graves" userId="50bb89a6-392d-49ba-ae68-ac4c6beb7f38" providerId="ADAL" clId="{47852519-8035-43AF-B810-79E07E3BD14B}" dt="2023-02-23T13:49:59.623" v="5189" actId="2711"/>
          <ac:graphicFrameMkLst>
            <pc:docMk/>
            <pc:sldMk cId="3331618029" sldId="961"/>
            <ac:graphicFrameMk id="18" creationId="{ECA8D74B-0123-4761-B075-861A30D48237}"/>
          </ac:graphicFrameMkLst>
        </pc:graphicFrameChg>
        <pc:picChg chg="add del mod">
          <ac:chgData name="Rebecca Graves" userId="50bb89a6-392d-49ba-ae68-ac4c6beb7f38" providerId="ADAL" clId="{47852519-8035-43AF-B810-79E07E3BD14B}" dt="2023-02-09T16:15:14.769" v="4333" actId="478"/>
          <ac:picMkLst>
            <pc:docMk/>
            <pc:sldMk cId="3331618029" sldId="961"/>
            <ac:picMk id="8" creationId="{D1B3C601-4CC4-4147-826F-43E82220D9CD}"/>
          </ac:picMkLst>
        </pc:picChg>
        <pc:picChg chg="add del mod">
          <ac:chgData name="Rebecca Graves" userId="50bb89a6-392d-49ba-ae68-ac4c6beb7f38" providerId="ADAL" clId="{47852519-8035-43AF-B810-79E07E3BD14B}" dt="2023-02-09T16:16:02.072" v="4346" actId="21"/>
          <ac:picMkLst>
            <pc:docMk/>
            <pc:sldMk cId="3331618029" sldId="961"/>
            <ac:picMk id="9" creationId="{415664B7-9633-411B-A2FA-5E5B7F43299D}"/>
          </ac:picMkLst>
        </pc:picChg>
        <pc:picChg chg="add del mod modCrop">
          <ac:chgData name="Rebecca Graves" userId="50bb89a6-392d-49ba-ae68-ac4c6beb7f38" providerId="ADAL" clId="{47852519-8035-43AF-B810-79E07E3BD14B}" dt="2023-02-09T16:15:51.076" v="4342" actId="21"/>
          <ac:picMkLst>
            <pc:docMk/>
            <pc:sldMk cId="3331618029" sldId="961"/>
            <ac:picMk id="16" creationId="{A7524CF5-0DC0-44AD-A3B3-577434D03ABF}"/>
          </ac:picMkLst>
        </pc:picChg>
        <pc:picChg chg="add del mod">
          <ac:chgData name="Rebecca Graves" userId="50bb89a6-392d-49ba-ae68-ac4c6beb7f38" providerId="ADAL" clId="{47852519-8035-43AF-B810-79E07E3BD14B}" dt="2023-02-09T15:33:14.744" v="4313" actId="478"/>
          <ac:picMkLst>
            <pc:docMk/>
            <pc:sldMk cId="3331618029" sldId="961"/>
            <ac:picMk id="17" creationId="{BEF28642-B885-4234-B6A7-0D3BB03C2C03}"/>
          </ac:picMkLst>
        </pc:picChg>
        <pc:picChg chg="add del mod">
          <ac:chgData name="Rebecca Graves" userId="50bb89a6-392d-49ba-ae68-ac4c6beb7f38" providerId="ADAL" clId="{47852519-8035-43AF-B810-79E07E3BD14B}" dt="2023-02-09T16:15:54.766" v="4344" actId="21"/>
          <ac:picMkLst>
            <pc:docMk/>
            <pc:sldMk cId="3331618029" sldId="961"/>
            <ac:picMk id="19" creationId="{0362B2B5-1D48-4238-ACD7-FD9F50F81CDF}"/>
          </ac:picMkLst>
        </pc:picChg>
      </pc:sldChg>
      <pc:sldChg chg="modSp mod">
        <pc:chgData name="Rebecca Graves" userId="50bb89a6-392d-49ba-ae68-ac4c6beb7f38" providerId="ADAL" clId="{47852519-8035-43AF-B810-79E07E3BD14B}" dt="2023-02-23T13:52:19.482" v="5255" actId="21"/>
        <pc:sldMkLst>
          <pc:docMk/>
          <pc:sldMk cId="1408197064" sldId="965"/>
        </pc:sldMkLst>
        <pc:spChg chg="mod">
          <ac:chgData name="Rebecca Graves" userId="50bb89a6-392d-49ba-ae68-ac4c6beb7f38" providerId="ADAL" clId="{47852519-8035-43AF-B810-79E07E3BD14B}" dt="2023-02-23T13:52:19.482" v="5255" actId="21"/>
          <ac:spMkLst>
            <pc:docMk/>
            <pc:sldMk cId="1408197064" sldId="965"/>
            <ac:spMk id="19" creationId="{00000000-0000-0000-0000-000000000000}"/>
          </ac:spMkLst>
        </pc:spChg>
      </pc:sldChg>
      <pc:sldChg chg="addSp delSp modSp mod modNotesTx">
        <pc:chgData name="Rebecca Graves" userId="50bb89a6-392d-49ba-ae68-ac4c6beb7f38" providerId="ADAL" clId="{47852519-8035-43AF-B810-79E07E3BD14B}" dt="2023-02-23T13:49:35.883" v="5186" actId="2711"/>
        <pc:sldMkLst>
          <pc:docMk/>
          <pc:sldMk cId="2806166787" sldId="967"/>
        </pc:sldMkLst>
        <pc:spChg chg="mod">
          <ac:chgData name="Rebecca Graves" userId="50bb89a6-392d-49ba-ae68-ac4c6beb7f38" providerId="ADAL" clId="{47852519-8035-43AF-B810-79E07E3BD14B}" dt="2023-02-23T13:49:35.883" v="5186" actId="2711"/>
          <ac:spMkLst>
            <pc:docMk/>
            <pc:sldMk cId="2806166787" sldId="967"/>
            <ac:spMk id="6" creationId="{00000000-0000-0000-0000-000000000000}"/>
          </ac:spMkLst>
        </pc:spChg>
        <pc:spChg chg="add del mod">
          <ac:chgData name="Rebecca Graves" userId="50bb89a6-392d-49ba-ae68-ac4c6beb7f38" providerId="ADAL" clId="{47852519-8035-43AF-B810-79E07E3BD14B}" dt="2023-02-09T15:31:19.677" v="4308" actId="767"/>
          <ac:spMkLst>
            <pc:docMk/>
            <pc:sldMk cId="2806166787" sldId="967"/>
            <ac:spMk id="7" creationId="{F7C16F72-4572-459D-BA58-409E99F137D3}"/>
          </ac:spMkLst>
        </pc:spChg>
        <pc:spChg chg="mod">
          <ac:chgData name="Rebecca Graves" userId="50bb89a6-392d-49ba-ae68-ac4c6beb7f38" providerId="ADAL" clId="{47852519-8035-43AF-B810-79E07E3BD14B}" dt="2023-02-23T13:49:35.883" v="5186" actId="2711"/>
          <ac:spMkLst>
            <pc:docMk/>
            <pc:sldMk cId="2806166787" sldId="967"/>
            <ac:spMk id="15" creationId="{00000000-0000-0000-0000-000000000000}"/>
          </ac:spMkLst>
        </pc:spChg>
        <pc:spChg chg="add del mod">
          <ac:chgData name="Rebecca Graves" userId="50bb89a6-392d-49ba-ae68-ac4c6beb7f38" providerId="ADAL" clId="{47852519-8035-43AF-B810-79E07E3BD14B}" dt="2023-02-23T13:49:35.883" v="5186" actId="2711"/>
          <ac:spMkLst>
            <pc:docMk/>
            <pc:sldMk cId="2806166787" sldId="967"/>
            <ac:spMk id="19" creationId="{00000000-0000-0000-0000-000000000000}"/>
          </ac:spMkLst>
        </pc:spChg>
        <pc:spChg chg="mod">
          <ac:chgData name="Rebecca Graves" userId="50bb89a6-392d-49ba-ae68-ac4c6beb7f38" providerId="ADAL" clId="{47852519-8035-43AF-B810-79E07E3BD14B}" dt="2023-02-23T13:49:35.883" v="5186" actId="2711"/>
          <ac:spMkLst>
            <pc:docMk/>
            <pc:sldMk cId="2806166787" sldId="967"/>
            <ac:spMk id="20" creationId="{00000000-0000-0000-0000-000000000000}"/>
          </ac:spMkLst>
        </pc:spChg>
        <pc:spChg chg="mod">
          <ac:chgData name="Rebecca Graves" userId="50bb89a6-392d-49ba-ae68-ac4c6beb7f38" providerId="ADAL" clId="{47852519-8035-43AF-B810-79E07E3BD14B}" dt="2023-02-23T13:49:35.883" v="5186" actId="2711"/>
          <ac:spMkLst>
            <pc:docMk/>
            <pc:sldMk cId="2806166787" sldId="967"/>
            <ac:spMk id="21" creationId="{00000000-0000-0000-0000-000000000000}"/>
          </ac:spMkLst>
        </pc:spChg>
        <pc:spChg chg="mod">
          <ac:chgData name="Rebecca Graves" userId="50bb89a6-392d-49ba-ae68-ac4c6beb7f38" providerId="ADAL" clId="{47852519-8035-43AF-B810-79E07E3BD14B}" dt="2023-02-23T13:49:35.883" v="5186" actId="2711"/>
          <ac:spMkLst>
            <pc:docMk/>
            <pc:sldMk cId="2806166787" sldId="967"/>
            <ac:spMk id="25" creationId="{00000000-0000-0000-0000-000000000000}"/>
          </ac:spMkLst>
        </pc:spChg>
        <pc:spChg chg="mod">
          <ac:chgData name="Rebecca Graves" userId="50bb89a6-392d-49ba-ae68-ac4c6beb7f38" providerId="ADAL" clId="{47852519-8035-43AF-B810-79E07E3BD14B}" dt="2023-02-23T13:49:35.883" v="5186" actId="2711"/>
          <ac:spMkLst>
            <pc:docMk/>
            <pc:sldMk cId="2806166787" sldId="967"/>
            <ac:spMk id="26" creationId="{00000000-0000-0000-0000-000000000000}"/>
          </ac:spMkLst>
        </pc:spChg>
      </pc:sldChg>
      <pc:sldChg chg="del">
        <pc:chgData name="Rebecca Graves" userId="50bb89a6-392d-49ba-ae68-ac4c6beb7f38" providerId="ADAL" clId="{47852519-8035-43AF-B810-79E07E3BD14B}" dt="2023-02-08T10:25:17.641" v="233" actId="2696"/>
        <pc:sldMkLst>
          <pc:docMk/>
          <pc:sldMk cId="2306967460" sldId="1002"/>
        </pc:sldMkLst>
      </pc:sldChg>
      <pc:sldMasterChg chg="delSldLayout">
        <pc:chgData name="Rebecca Graves" userId="50bb89a6-392d-49ba-ae68-ac4c6beb7f38" providerId="ADAL" clId="{47852519-8035-43AF-B810-79E07E3BD14B}" dt="2023-02-08T15:17:40.511" v="4142" actId="47"/>
        <pc:sldMasterMkLst>
          <pc:docMk/>
          <pc:sldMasterMk cId="1685741237" sldId="2147483648"/>
        </pc:sldMasterMkLst>
        <pc:sldLayoutChg chg="del">
          <pc:chgData name="Rebecca Graves" userId="50bb89a6-392d-49ba-ae68-ac4c6beb7f38" providerId="ADAL" clId="{47852519-8035-43AF-B810-79E07E3BD14B}" dt="2023-02-08T15:17:40.511" v="4142" actId="47"/>
          <pc:sldLayoutMkLst>
            <pc:docMk/>
            <pc:sldMasterMk cId="1685741237" sldId="2147483648"/>
            <pc:sldLayoutMk cId="395902509" sldId="2147483789"/>
          </pc:sldLayoutMkLst>
        </pc:sldLayoutChg>
      </pc:sldMasterChg>
      <pc:sldMasterChg chg="delSldLayout">
        <pc:chgData name="Rebecca Graves" userId="50bb89a6-392d-49ba-ae68-ac4c6beb7f38" providerId="ADAL" clId="{47852519-8035-43AF-B810-79E07E3BD14B}" dt="2023-02-09T15:30:48.500" v="4304" actId="47"/>
        <pc:sldMasterMkLst>
          <pc:docMk/>
          <pc:sldMasterMk cId="125104963" sldId="2147483725"/>
        </pc:sldMasterMkLst>
        <pc:sldLayoutChg chg="del">
          <pc:chgData name="Rebecca Graves" userId="50bb89a6-392d-49ba-ae68-ac4c6beb7f38" providerId="ADAL" clId="{47852519-8035-43AF-B810-79E07E3BD14B}" dt="2023-02-08T10:25:17.641" v="233" actId="2696"/>
          <pc:sldLayoutMkLst>
            <pc:docMk/>
            <pc:sldMasterMk cId="125104963" sldId="2147483725"/>
            <pc:sldLayoutMk cId="4255487705" sldId="2147483729"/>
          </pc:sldLayoutMkLst>
        </pc:sldLayoutChg>
        <pc:sldLayoutChg chg="del">
          <pc:chgData name="Rebecca Graves" userId="50bb89a6-392d-49ba-ae68-ac4c6beb7f38" providerId="ADAL" clId="{47852519-8035-43AF-B810-79E07E3BD14B}" dt="2023-02-09T15:30:48.500" v="4304" actId="47"/>
          <pc:sldLayoutMkLst>
            <pc:docMk/>
            <pc:sldMasterMk cId="125104963" sldId="2147483725"/>
            <pc:sldLayoutMk cId="577286941" sldId="2147483836"/>
          </pc:sldLayoutMkLst>
        </pc:sldLayoutChg>
      </pc:sldMasterChg>
      <pc:sldMasterChg chg="delSldLayout">
        <pc:chgData name="Rebecca Graves" userId="50bb89a6-392d-49ba-ae68-ac4c6beb7f38" providerId="ADAL" clId="{47852519-8035-43AF-B810-79E07E3BD14B}" dt="2023-02-08T15:17:09.018" v="4140" actId="47"/>
        <pc:sldMasterMkLst>
          <pc:docMk/>
          <pc:sldMasterMk cId="3448465877" sldId="2147483751"/>
        </pc:sldMasterMkLst>
        <pc:sldLayoutChg chg="del">
          <pc:chgData name="Rebecca Graves" userId="50bb89a6-392d-49ba-ae68-ac4c6beb7f38" providerId="ADAL" clId="{47852519-8035-43AF-B810-79E07E3BD14B}" dt="2023-02-08T15:17:07.471" v="4139" actId="47"/>
          <pc:sldLayoutMkLst>
            <pc:docMk/>
            <pc:sldMasterMk cId="3448465877" sldId="2147483751"/>
            <pc:sldLayoutMk cId="2884635611" sldId="2147483766"/>
          </pc:sldLayoutMkLst>
        </pc:sldLayoutChg>
        <pc:sldLayoutChg chg="del">
          <pc:chgData name="Rebecca Graves" userId="50bb89a6-392d-49ba-ae68-ac4c6beb7f38" providerId="ADAL" clId="{47852519-8035-43AF-B810-79E07E3BD14B}" dt="2023-02-08T15:17:09.018" v="4140" actId="47"/>
          <pc:sldLayoutMkLst>
            <pc:docMk/>
            <pc:sldMasterMk cId="3448465877" sldId="2147483751"/>
            <pc:sldLayoutMk cId="2760460034" sldId="2147483767"/>
          </pc:sldLayoutMkLst>
        </pc:sldLayoutChg>
      </pc:sldMasterChg>
    </pc:docChg>
  </pc:docChgLst>
  <pc:docChgLst>
    <pc:chgData name="Rebecca Graves" userId="50bb89a6-392d-49ba-ae68-ac4c6beb7f38" providerId="ADAL" clId="{2476958F-D530-4CB2-A9D9-D94C5269ACE1}"/>
    <pc:docChg chg="modSld">
      <pc:chgData name="Rebecca Graves" userId="50bb89a6-392d-49ba-ae68-ac4c6beb7f38" providerId="ADAL" clId="{2476958F-D530-4CB2-A9D9-D94C5269ACE1}" dt="2023-02-23T16:07:04.468" v="9" actId="1037"/>
      <pc:docMkLst>
        <pc:docMk/>
      </pc:docMkLst>
      <pc:sldChg chg="modSp mod">
        <pc:chgData name="Rebecca Graves" userId="50bb89a6-392d-49ba-ae68-ac4c6beb7f38" providerId="ADAL" clId="{2476958F-D530-4CB2-A9D9-D94C5269ACE1}" dt="2023-02-23T16:07:04.468" v="9" actId="1037"/>
        <pc:sldMkLst>
          <pc:docMk/>
          <pc:sldMk cId="2806166787" sldId="967"/>
        </pc:sldMkLst>
        <pc:spChg chg="mod">
          <ac:chgData name="Rebecca Graves" userId="50bb89a6-392d-49ba-ae68-ac4c6beb7f38" providerId="ADAL" clId="{2476958F-D530-4CB2-A9D9-D94C5269ACE1}" dt="2023-02-23T16:03:38.006" v="1" actId="404"/>
          <ac:spMkLst>
            <pc:docMk/>
            <pc:sldMk cId="2806166787" sldId="967"/>
            <ac:spMk id="6" creationId="{00000000-0000-0000-0000-000000000000}"/>
          </ac:spMkLst>
        </pc:spChg>
        <pc:spChg chg="mod">
          <ac:chgData name="Rebecca Graves" userId="50bb89a6-392d-49ba-ae68-ac4c6beb7f38" providerId="ADAL" clId="{2476958F-D530-4CB2-A9D9-D94C5269ACE1}" dt="2023-02-23T16:07:04.468" v="9" actId="1037"/>
          <ac:spMkLst>
            <pc:docMk/>
            <pc:sldMk cId="2806166787" sldId="967"/>
            <ac:spMk id="19"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FABCE-6A11-4509-A222-64D30728BBB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AE2DF4AD-A4C4-48D6-88B6-0AA18434BD34}">
      <dgm:prSet phldrT="[Text]"/>
      <dgm:spPr/>
      <dgm:t>
        <a:bodyPr/>
        <a:lstStyle/>
        <a:p>
          <a:r>
            <a:rPr lang="en-GB" i="1"/>
            <a:t>“Collecting water is the chore I hate the most”</a:t>
          </a:r>
          <a:endParaRPr lang="en-GB"/>
        </a:p>
      </dgm:t>
    </dgm:pt>
    <dgm:pt modelId="{69F81AE4-38AE-43C2-BD5A-CB62BE52A3FA}" type="parTrans" cxnId="{094E531A-BE94-4CA3-B6F6-22742192D581}">
      <dgm:prSet/>
      <dgm:spPr/>
      <dgm:t>
        <a:bodyPr/>
        <a:lstStyle/>
        <a:p>
          <a:endParaRPr lang="en-GB"/>
        </a:p>
      </dgm:t>
    </dgm:pt>
    <dgm:pt modelId="{82F76653-AE9C-4B1D-AC2C-431B40A1CB00}" type="sibTrans" cxnId="{094E531A-BE94-4CA3-B6F6-22742192D581}">
      <dgm:prSet/>
      <dgm:spPr/>
      <dgm:t>
        <a:bodyPr/>
        <a:lstStyle/>
        <a:p>
          <a:endParaRPr lang="en-GB"/>
        </a:p>
      </dgm:t>
    </dgm:pt>
    <dgm:pt modelId="{12CC2DCE-223E-4E10-B13B-09B30CB3AAFB}">
      <dgm:prSet phldrT="[Text]"/>
      <dgm:spPr/>
      <dgm:t>
        <a:bodyPr/>
        <a:lstStyle/>
        <a:p>
          <a:r>
            <a:rPr lang="en-GB" i="1"/>
            <a:t>“I have to collect water at least three times a day”</a:t>
          </a:r>
          <a:endParaRPr lang="en-GB"/>
        </a:p>
      </dgm:t>
    </dgm:pt>
    <dgm:pt modelId="{4F05280A-A130-443B-A8AC-52F78AC70C49}" type="parTrans" cxnId="{36612CFF-47B6-4274-B13F-3CA7050D6DB1}">
      <dgm:prSet/>
      <dgm:spPr/>
      <dgm:t>
        <a:bodyPr/>
        <a:lstStyle/>
        <a:p>
          <a:endParaRPr lang="en-GB"/>
        </a:p>
      </dgm:t>
    </dgm:pt>
    <dgm:pt modelId="{6D9DAD5D-E8FE-4475-A2E6-9B171F88611D}" type="sibTrans" cxnId="{36612CFF-47B6-4274-B13F-3CA7050D6DB1}">
      <dgm:prSet/>
      <dgm:spPr/>
      <dgm:t>
        <a:bodyPr/>
        <a:lstStyle/>
        <a:p>
          <a:endParaRPr lang="en-GB"/>
        </a:p>
      </dgm:t>
    </dgm:pt>
    <dgm:pt modelId="{603A56EB-F23A-45F4-AA22-8F565F2C1493}">
      <dgm:prSet phldrT="[Text]"/>
      <dgm:spPr/>
      <dgm:t>
        <a:bodyPr/>
        <a:lstStyle/>
        <a:p>
          <a:r>
            <a:rPr lang="en-GB" i="1"/>
            <a:t>“I have to walk up the hill with the heavy jerry can on my back”</a:t>
          </a:r>
          <a:endParaRPr lang="en-GB"/>
        </a:p>
      </dgm:t>
    </dgm:pt>
    <dgm:pt modelId="{A0EE84B8-1737-485F-89EC-0A1C5B58428E}" type="parTrans" cxnId="{0B8394CB-CA07-480D-8033-E30022CBE168}">
      <dgm:prSet/>
      <dgm:spPr/>
      <dgm:t>
        <a:bodyPr/>
        <a:lstStyle/>
        <a:p>
          <a:endParaRPr lang="en-GB"/>
        </a:p>
      </dgm:t>
    </dgm:pt>
    <dgm:pt modelId="{0BCD35A0-FD86-438D-A1A0-6D5F44DEB991}" type="sibTrans" cxnId="{0B8394CB-CA07-480D-8033-E30022CBE168}">
      <dgm:prSet/>
      <dgm:spPr/>
      <dgm:t>
        <a:bodyPr/>
        <a:lstStyle/>
        <a:p>
          <a:endParaRPr lang="en-GB"/>
        </a:p>
      </dgm:t>
    </dgm:pt>
    <dgm:pt modelId="{4D37E7CC-A7F1-4B06-9AB2-1E5022793947}">
      <dgm:prSet phldrT="[Text]"/>
      <dgm:spPr/>
      <dgm:t>
        <a:bodyPr/>
        <a:lstStyle/>
        <a:p>
          <a:r>
            <a:rPr lang="en-GB" i="1"/>
            <a:t>“We need at least 10 jerry cans between our animals and us.”</a:t>
          </a:r>
          <a:endParaRPr lang="en-GB"/>
        </a:p>
      </dgm:t>
    </dgm:pt>
    <dgm:pt modelId="{3D502BB9-B3DB-4C73-A126-919954D6FAB5}" type="parTrans" cxnId="{6E02F87C-5647-4D93-BA9D-55559D80D696}">
      <dgm:prSet/>
      <dgm:spPr/>
      <dgm:t>
        <a:bodyPr/>
        <a:lstStyle/>
        <a:p>
          <a:endParaRPr lang="en-GB"/>
        </a:p>
      </dgm:t>
    </dgm:pt>
    <dgm:pt modelId="{73FE17FE-6BC5-468F-92DD-583777FBB70D}" type="sibTrans" cxnId="{6E02F87C-5647-4D93-BA9D-55559D80D696}">
      <dgm:prSet/>
      <dgm:spPr/>
      <dgm:t>
        <a:bodyPr/>
        <a:lstStyle/>
        <a:p>
          <a:endParaRPr lang="en-GB"/>
        </a:p>
      </dgm:t>
    </dgm:pt>
    <dgm:pt modelId="{25D884EE-77B4-4073-AA07-E0F4DA1087D9}" type="pres">
      <dgm:prSet presAssocID="{6B9FABCE-6A11-4509-A222-64D30728BBB9}" presName="linear" presStyleCnt="0">
        <dgm:presLayoutVars>
          <dgm:animLvl val="lvl"/>
          <dgm:resizeHandles val="exact"/>
        </dgm:presLayoutVars>
      </dgm:prSet>
      <dgm:spPr/>
    </dgm:pt>
    <dgm:pt modelId="{041798CD-2BF0-42D4-AD34-3FC21BCB8515}" type="pres">
      <dgm:prSet presAssocID="{AE2DF4AD-A4C4-48D6-88B6-0AA18434BD34}" presName="parentText" presStyleLbl="node1" presStyleIdx="0" presStyleCnt="4">
        <dgm:presLayoutVars>
          <dgm:chMax val="0"/>
          <dgm:bulletEnabled val="1"/>
        </dgm:presLayoutVars>
      </dgm:prSet>
      <dgm:spPr/>
    </dgm:pt>
    <dgm:pt modelId="{B97A2FFB-2FB4-479D-B575-A159A3A1D456}" type="pres">
      <dgm:prSet presAssocID="{82F76653-AE9C-4B1D-AC2C-431B40A1CB00}" presName="spacer" presStyleCnt="0"/>
      <dgm:spPr/>
    </dgm:pt>
    <dgm:pt modelId="{A1B40888-395B-492D-A961-310E18DEF00D}" type="pres">
      <dgm:prSet presAssocID="{12CC2DCE-223E-4E10-B13B-09B30CB3AAFB}" presName="parentText" presStyleLbl="node1" presStyleIdx="1" presStyleCnt="4">
        <dgm:presLayoutVars>
          <dgm:chMax val="0"/>
          <dgm:bulletEnabled val="1"/>
        </dgm:presLayoutVars>
      </dgm:prSet>
      <dgm:spPr/>
    </dgm:pt>
    <dgm:pt modelId="{CBA8BC37-B787-4491-89C9-2D9D71B2C79A}" type="pres">
      <dgm:prSet presAssocID="{6D9DAD5D-E8FE-4475-A2E6-9B171F88611D}" presName="spacer" presStyleCnt="0"/>
      <dgm:spPr/>
    </dgm:pt>
    <dgm:pt modelId="{A938AA2E-46FB-466A-BBEB-916D291F9C14}" type="pres">
      <dgm:prSet presAssocID="{603A56EB-F23A-45F4-AA22-8F565F2C1493}" presName="parentText" presStyleLbl="node1" presStyleIdx="2" presStyleCnt="4">
        <dgm:presLayoutVars>
          <dgm:chMax val="0"/>
          <dgm:bulletEnabled val="1"/>
        </dgm:presLayoutVars>
      </dgm:prSet>
      <dgm:spPr/>
    </dgm:pt>
    <dgm:pt modelId="{46EB56F5-A313-47BE-8771-B42C91979B5A}" type="pres">
      <dgm:prSet presAssocID="{0BCD35A0-FD86-438D-A1A0-6D5F44DEB991}" presName="spacer" presStyleCnt="0"/>
      <dgm:spPr/>
    </dgm:pt>
    <dgm:pt modelId="{93947D95-9561-47A5-8B0D-CC319E456FE0}" type="pres">
      <dgm:prSet presAssocID="{4D37E7CC-A7F1-4B06-9AB2-1E5022793947}" presName="parentText" presStyleLbl="node1" presStyleIdx="3" presStyleCnt="4">
        <dgm:presLayoutVars>
          <dgm:chMax val="0"/>
          <dgm:bulletEnabled val="1"/>
        </dgm:presLayoutVars>
      </dgm:prSet>
      <dgm:spPr/>
    </dgm:pt>
  </dgm:ptLst>
  <dgm:cxnLst>
    <dgm:cxn modelId="{8CB4B901-DD29-4D35-9717-9E0BCF75AE65}" type="presOf" srcId="{603A56EB-F23A-45F4-AA22-8F565F2C1493}" destId="{A938AA2E-46FB-466A-BBEB-916D291F9C14}" srcOrd="0" destOrd="0" presId="urn:microsoft.com/office/officeart/2005/8/layout/vList2"/>
    <dgm:cxn modelId="{094E531A-BE94-4CA3-B6F6-22742192D581}" srcId="{6B9FABCE-6A11-4509-A222-64D30728BBB9}" destId="{AE2DF4AD-A4C4-48D6-88B6-0AA18434BD34}" srcOrd="0" destOrd="0" parTransId="{69F81AE4-38AE-43C2-BD5A-CB62BE52A3FA}" sibTransId="{82F76653-AE9C-4B1D-AC2C-431B40A1CB00}"/>
    <dgm:cxn modelId="{F14B4D56-59E7-4EA9-A9A7-F1E7C06F7DF7}" type="presOf" srcId="{12CC2DCE-223E-4E10-B13B-09B30CB3AAFB}" destId="{A1B40888-395B-492D-A961-310E18DEF00D}" srcOrd="0" destOrd="0" presId="urn:microsoft.com/office/officeart/2005/8/layout/vList2"/>
    <dgm:cxn modelId="{6E02F87C-5647-4D93-BA9D-55559D80D696}" srcId="{6B9FABCE-6A11-4509-A222-64D30728BBB9}" destId="{4D37E7CC-A7F1-4B06-9AB2-1E5022793947}" srcOrd="3" destOrd="0" parTransId="{3D502BB9-B3DB-4C73-A126-919954D6FAB5}" sibTransId="{73FE17FE-6BC5-468F-92DD-583777FBB70D}"/>
    <dgm:cxn modelId="{3FD7A4A9-2DEB-49A5-B4DA-CB3443BC1FAE}" type="presOf" srcId="{4D37E7CC-A7F1-4B06-9AB2-1E5022793947}" destId="{93947D95-9561-47A5-8B0D-CC319E456FE0}" srcOrd="0" destOrd="0" presId="urn:microsoft.com/office/officeart/2005/8/layout/vList2"/>
    <dgm:cxn modelId="{0B8394CB-CA07-480D-8033-E30022CBE168}" srcId="{6B9FABCE-6A11-4509-A222-64D30728BBB9}" destId="{603A56EB-F23A-45F4-AA22-8F565F2C1493}" srcOrd="2" destOrd="0" parTransId="{A0EE84B8-1737-485F-89EC-0A1C5B58428E}" sibTransId="{0BCD35A0-FD86-438D-A1A0-6D5F44DEB991}"/>
    <dgm:cxn modelId="{338C68D2-C0F9-4D60-96DF-D2D07F35A6D7}" type="presOf" srcId="{AE2DF4AD-A4C4-48D6-88B6-0AA18434BD34}" destId="{041798CD-2BF0-42D4-AD34-3FC21BCB8515}" srcOrd="0" destOrd="0" presId="urn:microsoft.com/office/officeart/2005/8/layout/vList2"/>
    <dgm:cxn modelId="{1826D2F0-15A3-433F-8C2D-FFC88AEE2AC4}" type="presOf" srcId="{6B9FABCE-6A11-4509-A222-64D30728BBB9}" destId="{25D884EE-77B4-4073-AA07-E0F4DA1087D9}" srcOrd="0" destOrd="0" presId="urn:microsoft.com/office/officeart/2005/8/layout/vList2"/>
    <dgm:cxn modelId="{36612CFF-47B6-4274-B13F-3CA7050D6DB1}" srcId="{6B9FABCE-6A11-4509-A222-64D30728BBB9}" destId="{12CC2DCE-223E-4E10-B13B-09B30CB3AAFB}" srcOrd="1" destOrd="0" parTransId="{4F05280A-A130-443B-A8AC-52F78AC70C49}" sibTransId="{6D9DAD5D-E8FE-4475-A2E6-9B171F88611D}"/>
    <dgm:cxn modelId="{B5DAE0AA-800E-4E16-9686-0CC4883C593D}" type="presParOf" srcId="{25D884EE-77B4-4073-AA07-E0F4DA1087D9}" destId="{041798CD-2BF0-42D4-AD34-3FC21BCB8515}" srcOrd="0" destOrd="0" presId="urn:microsoft.com/office/officeart/2005/8/layout/vList2"/>
    <dgm:cxn modelId="{1512B1F5-F02C-4B2B-94CC-47C651068879}" type="presParOf" srcId="{25D884EE-77B4-4073-AA07-E0F4DA1087D9}" destId="{B97A2FFB-2FB4-479D-B575-A159A3A1D456}" srcOrd="1" destOrd="0" presId="urn:microsoft.com/office/officeart/2005/8/layout/vList2"/>
    <dgm:cxn modelId="{03FB2A54-644F-42C9-BBEE-949A6B8C53E5}" type="presParOf" srcId="{25D884EE-77B4-4073-AA07-E0F4DA1087D9}" destId="{A1B40888-395B-492D-A961-310E18DEF00D}" srcOrd="2" destOrd="0" presId="urn:microsoft.com/office/officeart/2005/8/layout/vList2"/>
    <dgm:cxn modelId="{6FDC45CA-7AF0-4B7A-BB22-B072B59FFD11}" type="presParOf" srcId="{25D884EE-77B4-4073-AA07-E0F4DA1087D9}" destId="{CBA8BC37-B787-4491-89C9-2D9D71B2C79A}" srcOrd="3" destOrd="0" presId="urn:microsoft.com/office/officeart/2005/8/layout/vList2"/>
    <dgm:cxn modelId="{7D5E0661-D6C5-4290-9DC3-B81A8EE43308}" type="presParOf" srcId="{25D884EE-77B4-4073-AA07-E0F4DA1087D9}" destId="{A938AA2E-46FB-466A-BBEB-916D291F9C14}" srcOrd="4" destOrd="0" presId="urn:microsoft.com/office/officeart/2005/8/layout/vList2"/>
    <dgm:cxn modelId="{E29F5B9E-3B48-4E6F-81BC-4ECAB31BD8B2}" type="presParOf" srcId="{25D884EE-77B4-4073-AA07-E0F4DA1087D9}" destId="{46EB56F5-A313-47BE-8771-B42C91979B5A}" srcOrd="5" destOrd="0" presId="urn:microsoft.com/office/officeart/2005/8/layout/vList2"/>
    <dgm:cxn modelId="{83D551AE-D699-49F9-A387-BC73EF6AFCD6}" type="presParOf" srcId="{25D884EE-77B4-4073-AA07-E0F4DA1087D9}" destId="{93947D95-9561-47A5-8B0D-CC319E456FE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53AAD-C75B-4DA5-BFFD-06FEFDF220B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9A408186-A97D-4CBC-9A75-C8EA5F342E29}">
      <dgm:prSet phldrT="[Text]"/>
      <dgm:spPr>
        <a:xfrm>
          <a:off x="0" y="544191"/>
          <a:ext cx="8128000" cy="631800"/>
        </a:xfrm>
        <a:solidFill>
          <a:srgbClr val="FFB5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dirty="0">
              <a:solidFill>
                <a:srgbClr val="FFFFFF"/>
              </a:solidFill>
              <a:latin typeface="Arial" panose="020B0604020202020204"/>
              <a:ea typeface="+mn-ea"/>
              <a:cs typeface="+mn-cs"/>
            </a:rPr>
            <a:t>Poverty – they have limited money available</a:t>
          </a:r>
        </a:p>
      </dgm:t>
    </dgm:pt>
    <dgm:pt modelId="{ECC09731-8B47-4569-A44F-7112C920CEFA}" type="parTrans" cxnId="{61CEF109-9C2D-47AD-93EF-3F6BA757B146}">
      <dgm:prSet/>
      <dgm:spPr/>
      <dgm:t>
        <a:bodyPr/>
        <a:lstStyle/>
        <a:p>
          <a:endParaRPr lang="en-GB"/>
        </a:p>
      </dgm:t>
    </dgm:pt>
    <dgm:pt modelId="{A4A18F26-C5ED-41CF-99B7-BAFDF03353C6}" type="sibTrans" cxnId="{61CEF109-9C2D-47AD-93EF-3F6BA757B146}">
      <dgm:prSet/>
      <dgm:spPr/>
      <dgm:t>
        <a:bodyPr/>
        <a:lstStyle/>
        <a:p>
          <a:endParaRPr lang="en-GB"/>
        </a:p>
      </dgm:t>
    </dgm:pt>
    <dgm:pt modelId="{2D6868EC-9C8C-4D0A-98B2-50BD964486E1}">
      <dgm:prSet/>
      <dgm:spPr>
        <a:xfrm>
          <a:off x="0" y="1253751"/>
          <a:ext cx="8128000" cy="631800"/>
        </a:xfrm>
        <a:solidFill>
          <a:srgbClr val="E87722"/>
        </a:solidFill>
        <a:ln w="12700" cap="flat" cmpd="sng" algn="ctr">
          <a:solidFill>
            <a:srgbClr val="FFFFFF">
              <a:hueOff val="0"/>
              <a:satOff val="0"/>
              <a:lumOff val="0"/>
              <a:alphaOff val="0"/>
            </a:srgbClr>
          </a:solidFill>
          <a:prstDash val="solid"/>
          <a:miter lim="800000"/>
        </a:ln>
        <a:effectLst/>
      </dgm:spPr>
      <dgm:t>
        <a:bodyPr/>
        <a:lstStyle/>
        <a:p>
          <a:pPr>
            <a:buNone/>
          </a:pPr>
          <a:r>
            <a:rPr lang="en-GB">
              <a:solidFill>
                <a:srgbClr val="FFFFFF"/>
              </a:solidFill>
              <a:latin typeface="Arial" panose="020B0604020202020204"/>
              <a:ea typeface="+mn-ea"/>
              <a:cs typeface="+mn-cs"/>
            </a:rPr>
            <a:t>Governments prioritise other areas</a:t>
          </a:r>
        </a:p>
      </dgm:t>
    </dgm:pt>
    <dgm:pt modelId="{BE925B47-5243-4381-9FF3-4466C8122845}" type="parTrans" cxnId="{C75F2266-7704-4D9C-ACA2-CFC426701764}">
      <dgm:prSet/>
      <dgm:spPr/>
      <dgm:t>
        <a:bodyPr/>
        <a:lstStyle/>
        <a:p>
          <a:endParaRPr lang="en-GB"/>
        </a:p>
      </dgm:t>
    </dgm:pt>
    <dgm:pt modelId="{D0615E3A-BFC6-4577-A15E-D6A43F60448C}" type="sibTrans" cxnId="{C75F2266-7704-4D9C-ACA2-CFC426701764}">
      <dgm:prSet/>
      <dgm:spPr/>
      <dgm:t>
        <a:bodyPr/>
        <a:lstStyle/>
        <a:p>
          <a:endParaRPr lang="en-GB"/>
        </a:p>
      </dgm:t>
    </dgm:pt>
    <dgm:pt modelId="{4B546190-8F2D-4F96-B79D-A0CC419CF193}">
      <dgm:prSet/>
      <dgm:spPr>
        <a:xfrm>
          <a:off x="0" y="1963312"/>
          <a:ext cx="8128000" cy="631800"/>
        </a:xfrm>
        <a:solidFill>
          <a:srgbClr val="84BD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dirty="0">
              <a:solidFill>
                <a:srgbClr val="FFFFFF"/>
              </a:solidFill>
              <a:latin typeface="Arial" panose="020B0604020202020204"/>
              <a:ea typeface="+mn-ea"/>
              <a:cs typeface="+mn-cs"/>
            </a:rPr>
            <a:t>Their environment – droughts, flooding and climate change</a:t>
          </a:r>
        </a:p>
      </dgm:t>
    </dgm:pt>
    <dgm:pt modelId="{EB52865F-24AD-430B-BD17-410BB55F750F}" type="parTrans" cxnId="{63E576ED-716A-4C16-9324-BDDCDA041AD4}">
      <dgm:prSet/>
      <dgm:spPr/>
      <dgm:t>
        <a:bodyPr/>
        <a:lstStyle/>
        <a:p>
          <a:endParaRPr lang="en-GB"/>
        </a:p>
      </dgm:t>
    </dgm:pt>
    <dgm:pt modelId="{0C7F51E8-D2AD-49B5-A49D-73CEAD4C550F}" type="sibTrans" cxnId="{63E576ED-716A-4C16-9324-BDDCDA041AD4}">
      <dgm:prSet/>
      <dgm:spPr/>
      <dgm:t>
        <a:bodyPr/>
        <a:lstStyle/>
        <a:p>
          <a:endParaRPr lang="en-GB"/>
        </a:p>
      </dgm:t>
    </dgm:pt>
    <dgm:pt modelId="{6F9D05E4-3284-450E-8400-9CBEC428EBA0}">
      <dgm:prSet/>
      <dgm:spPr>
        <a:xfrm>
          <a:off x="0" y="2672872"/>
          <a:ext cx="8128000" cy="631800"/>
        </a:xfrm>
        <a:solidFill>
          <a:srgbClr val="0076A8">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a:solidFill>
                <a:srgbClr val="FFFFFF"/>
              </a:solidFill>
              <a:latin typeface="Arial" panose="020B0604020202020204"/>
              <a:ea typeface="+mn-ea"/>
              <a:cs typeface="+mn-cs"/>
            </a:rPr>
            <a:t>They live far from a water source</a:t>
          </a:r>
        </a:p>
      </dgm:t>
    </dgm:pt>
    <dgm:pt modelId="{4AA56387-8400-4FB1-ADA4-B14C206F9658}" type="parTrans" cxnId="{755EEFF4-60AD-4E0A-B5E6-9D801A2671E8}">
      <dgm:prSet/>
      <dgm:spPr/>
      <dgm:t>
        <a:bodyPr/>
        <a:lstStyle/>
        <a:p>
          <a:endParaRPr lang="en-GB"/>
        </a:p>
      </dgm:t>
    </dgm:pt>
    <dgm:pt modelId="{FE621FB5-5577-450B-B50E-E73AE21B6DC0}" type="sibTrans" cxnId="{755EEFF4-60AD-4E0A-B5E6-9D801A2671E8}">
      <dgm:prSet/>
      <dgm:spPr/>
      <dgm:t>
        <a:bodyPr/>
        <a:lstStyle/>
        <a:p>
          <a:endParaRPr lang="en-GB"/>
        </a:p>
      </dgm:t>
    </dgm:pt>
    <dgm:pt modelId="{BAE0C306-F14B-4A9D-9B1F-D20BBC7A82EF}">
      <dgm:prSet/>
      <dgm:spPr>
        <a:xfrm>
          <a:off x="0" y="3382432"/>
          <a:ext cx="8128000" cy="631800"/>
        </a:xfrm>
        <a:solidFill>
          <a:srgbClr val="E0457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a:solidFill>
                <a:srgbClr val="FFFFFF"/>
              </a:solidFill>
              <a:latin typeface="Arial" panose="020B0604020202020204"/>
              <a:ea typeface="+mn-ea"/>
              <a:cs typeface="+mn-cs"/>
            </a:rPr>
            <a:t>Political instability, conflict and displacement</a:t>
          </a:r>
        </a:p>
      </dgm:t>
    </dgm:pt>
    <dgm:pt modelId="{F7E5E419-4BAB-4C78-B717-554AA16EC1F2}" type="parTrans" cxnId="{A6E8EB91-C38A-483E-AB8A-28166B90B382}">
      <dgm:prSet/>
      <dgm:spPr/>
      <dgm:t>
        <a:bodyPr/>
        <a:lstStyle/>
        <a:p>
          <a:endParaRPr lang="en-GB"/>
        </a:p>
      </dgm:t>
    </dgm:pt>
    <dgm:pt modelId="{7012C2BC-7DE6-45DC-AF96-8C3268AF2426}" type="sibTrans" cxnId="{A6E8EB91-C38A-483E-AB8A-28166B90B382}">
      <dgm:prSet/>
      <dgm:spPr/>
      <dgm:t>
        <a:bodyPr/>
        <a:lstStyle/>
        <a:p>
          <a:endParaRPr lang="en-GB"/>
        </a:p>
      </dgm:t>
    </dgm:pt>
    <dgm:pt modelId="{F220ADB1-3B4D-45D0-B0DA-54895A15500D}" type="pres">
      <dgm:prSet presAssocID="{81553AAD-C75B-4DA5-BFFD-06FEFDF220BD}" presName="diagram" presStyleCnt="0">
        <dgm:presLayoutVars>
          <dgm:dir/>
          <dgm:resizeHandles val="exact"/>
        </dgm:presLayoutVars>
      </dgm:prSet>
      <dgm:spPr/>
    </dgm:pt>
    <dgm:pt modelId="{3A330C30-4481-4B17-8CAC-944DA442D6A9}" type="pres">
      <dgm:prSet presAssocID="{9A408186-A97D-4CBC-9A75-C8EA5F342E29}" presName="node" presStyleLbl="node1" presStyleIdx="0" presStyleCnt="5">
        <dgm:presLayoutVars>
          <dgm:bulletEnabled val="1"/>
        </dgm:presLayoutVars>
      </dgm:prSet>
      <dgm:spPr/>
    </dgm:pt>
    <dgm:pt modelId="{84318166-4436-489A-88FB-BB073CB0485C}" type="pres">
      <dgm:prSet presAssocID="{A4A18F26-C5ED-41CF-99B7-BAFDF03353C6}" presName="sibTrans" presStyleCnt="0"/>
      <dgm:spPr/>
    </dgm:pt>
    <dgm:pt modelId="{C22D79BE-438C-4EB1-998A-3B23DC947F97}" type="pres">
      <dgm:prSet presAssocID="{2D6868EC-9C8C-4D0A-98B2-50BD964486E1}" presName="node" presStyleLbl="node1" presStyleIdx="1" presStyleCnt="5">
        <dgm:presLayoutVars>
          <dgm:bulletEnabled val="1"/>
        </dgm:presLayoutVars>
      </dgm:prSet>
      <dgm:spPr/>
    </dgm:pt>
    <dgm:pt modelId="{9CECC320-47C2-4837-AAF8-FD3F1D1A0015}" type="pres">
      <dgm:prSet presAssocID="{D0615E3A-BFC6-4577-A15E-D6A43F60448C}" presName="sibTrans" presStyleCnt="0"/>
      <dgm:spPr/>
    </dgm:pt>
    <dgm:pt modelId="{51274768-FC70-4946-8065-FEA99A8E4A1F}" type="pres">
      <dgm:prSet presAssocID="{4B546190-8F2D-4F96-B79D-A0CC419CF193}" presName="node" presStyleLbl="node1" presStyleIdx="2" presStyleCnt="5">
        <dgm:presLayoutVars>
          <dgm:bulletEnabled val="1"/>
        </dgm:presLayoutVars>
      </dgm:prSet>
      <dgm:spPr/>
    </dgm:pt>
    <dgm:pt modelId="{156A42EB-60DB-48D0-A8AB-46F22607FFD4}" type="pres">
      <dgm:prSet presAssocID="{0C7F51E8-D2AD-49B5-A49D-73CEAD4C550F}" presName="sibTrans" presStyleCnt="0"/>
      <dgm:spPr/>
    </dgm:pt>
    <dgm:pt modelId="{FC915C48-C454-4097-BD4D-E824725206F0}" type="pres">
      <dgm:prSet presAssocID="{6F9D05E4-3284-450E-8400-9CBEC428EBA0}" presName="node" presStyleLbl="node1" presStyleIdx="3" presStyleCnt="5">
        <dgm:presLayoutVars>
          <dgm:bulletEnabled val="1"/>
        </dgm:presLayoutVars>
      </dgm:prSet>
      <dgm:spPr/>
    </dgm:pt>
    <dgm:pt modelId="{A7E23056-35CA-4BBE-B9F5-80955A386FA4}" type="pres">
      <dgm:prSet presAssocID="{FE621FB5-5577-450B-B50E-E73AE21B6DC0}" presName="sibTrans" presStyleCnt="0"/>
      <dgm:spPr/>
    </dgm:pt>
    <dgm:pt modelId="{CF0F4594-6DC1-4694-94FC-AAE196E51E5F}" type="pres">
      <dgm:prSet presAssocID="{BAE0C306-F14B-4A9D-9B1F-D20BBC7A82EF}" presName="node" presStyleLbl="node1" presStyleIdx="4" presStyleCnt="5">
        <dgm:presLayoutVars>
          <dgm:bulletEnabled val="1"/>
        </dgm:presLayoutVars>
      </dgm:prSet>
      <dgm:spPr/>
    </dgm:pt>
  </dgm:ptLst>
  <dgm:cxnLst>
    <dgm:cxn modelId="{FB221405-7279-4A73-8D24-C4C810ECE6D6}" type="presOf" srcId="{BAE0C306-F14B-4A9D-9B1F-D20BBC7A82EF}" destId="{CF0F4594-6DC1-4694-94FC-AAE196E51E5F}" srcOrd="0" destOrd="0" presId="urn:microsoft.com/office/officeart/2005/8/layout/default"/>
    <dgm:cxn modelId="{61CEF109-9C2D-47AD-93EF-3F6BA757B146}" srcId="{81553AAD-C75B-4DA5-BFFD-06FEFDF220BD}" destId="{9A408186-A97D-4CBC-9A75-C8EA5F342E29}" srcOrd="0" destOrd="0" parTransId="{ECC09731-8B47-4569-A44F-7112C920CEFA}" sibTransId="{A4A18F26-C5ED-41CF-99B7-BAFDF03353C6}"/>
    <dgm:cxn modelId="{300FAC0E-5C76-4ABA-B207-C3269C8F5F9E}" type="presOf" srcId="{81553AAD-C75B-4DA5-BFFD-06FEFDF220BD}" destId="{F220ADB1-3B4D-45D0-B0DA-54895A15500D}" srcOrd="0" destOrd="0" presId="urn:microsoft.com/office/officeart/2005/8/layout/default"/>
    <dgm:cxn modelId="{C75F2266-7704-4D9C-ACA2-CFC426701764}" srcId="{81553AAD-C75B-4DA5-BFFD-06FEFDF220BD}" destId="{2D6868EC-9C8C-4D0A-98B2-50BD964486E1}" srcOrd="1" destOrd="0" parTransId="{BE925B47-5243-4381-9FF3-4466C8122845}" sibTransId="{D0615E3A-BFC6-4577-A15E-D6A43F60448C}"/>
    <dgm:cxn modelId="{7E79854D-46EF-4858-8A6B-A94437C86C25}" type="presOf" srcId="{9A408186-A97D-4CBC-9A75-C8EA5F342E29}" destId="{3A330C30-4481-4B17-8CAC-944DA442D6A9}" srcOrd="0" destOrd="0" presId="urn:microsoft.com/office/officeart/2005/8/layout/default"/>
    <dgm:cxn modelId="{7E584D6F-288D-40FB-9A6B-59F3F46A99DB}" type="presOf" srcId="{6F9D05E4-3284-450E-8400-9CBEC428EBA0}" destId="{FC915C48-C454-4097-BD4D-E824725206F0}" srcOrd="0" destOrd="0" presId="urn:microsoft.com/office/officeart/2005/8/layout/default"/>
    <dgm:cxn modelId="{A6E8EB91-C38A-483E-AB8A-28166B90B382}" srcId="{81553AAD-C75B-4DA5-BFFD-06FEFDF220BD}" destId="{BAE0C306-F14B-4A9D-9B1F-D20BBC7A82EF}" srcOrd="4" destOrd="0" parTransId="{F7E5E419-4BAB-4C78-B717-554AA16EC1F2}" sibTransId="{7012C2BC-7DE6-45DC-AF96-8C3268AF2426}"/>
    <dgm:cxn modelId="{48DF18AE-F5C3-4B88-845A-82DC54BA0C50}" type="presOf" srcId="{2D6868EC-9C8C-4D0A-98B2-50BD964486E1}" destId="{C22D79BE-438C-4EB1-998A-3B23DC947F97}" srcOrd="0" destOrd="0" presId="urn:microsoft.com/office/officeart/2005/8/layout/default"/>
    <dgm:cxn modelId="{1BF5B7B7-9922-4705-B2B2-99BD221E3315}" type="presOf" srcId="{4B546190-8F2D-4F96-B79D-A0CC419CF193}" destId="{51274768-FC70-4946-8065-FEA99A8E4A1F}" srcOrd="0" destOrd="0" presId="urn:microsoft.com/office/officeart/2005/8/layout/default"/>
    <dgm:cxn modelId="{63E576ED-716A-4C16-9324-BDDCDA041AD4}" srcId="{81553AAD-C75B-4DA5-BFFD-06FEFDF220BD}" destId="{4B546190-8F2D-4F96-B79D-A0CC419CF193}" srcOrd="2" destOrd="0" parTransId="{EB52865F-24AD-430B-BD17-410BB55F750F}" sibTransId="{0C7F51E8-D2AD-49B5-A49D-73CEAD4C550F}"/>
    <dgm:cxn modelId="{755EEFF4-60AD-4E0A-B5E6-9D801A2671E8}" srcId="{81553AAD-C75B-4DA5-BFFD-06FEFDF220BD}" destId="{6F9D05E4-3284-450E-8400-9CBEC428EBA0}" srcOrd="3" destOrd="0" parTransId="{4AA56387-8400-4FB1-ADA4-B14C206F9658}" sibTransId="{FE621FB5-5577-450B-B50E-E73AE21B6DC0}"/>
    <dgm:cxn modelId="{FADF21E8-C6E4-4540-808F-FCC45E33BE24}" type="presParOf" srcId="{F220ADB1-3B4D-45D0-B0DA-54895A15500D}" destId="{3A330C30-4481-4B17-8CAC-944DA442D6A9}" srcOrd="0" destOrd="0" presId="urn:microsoft.com/office/officeart/2005/8/layout/default"/>
    <dgm:cxn modelId="{AEDA2B0B-3D11-47AD-8574-D129BC0C54BB}" type="presParOf" srcId="{F220ADB1-3B4D-45D0-B0DA-54895A15500D}" destId="{84318166-4436-489A-88FB-BB073CB0485C}" srcOrd="1" destOrd="0" presId="urn:microsoft.com/office/officeart/2005/8/layout/default"/>
    <dgm:cxn modelId="{E8572BAE-03E3-473A-B091-FD689F7CA028}" type="presParOf" srcId="{F220ADB1-3B4D-45D0-B0DA-54895A15500D}" destId="{C22D79BE-438C-4EB1-998A-3B23DC947F97}" srcOrd="2" destOrd="0" presId="urn:microsoft.com/office/officeart/2005/8/layout/default"/>
    <dgm:cxn modelId="{DFA1E605-72A1-4DC6-AA3B-8841B0CA2267}" type="presParOf" srcId="{F220ADB1-3B4D-45D0-B0DA-54895A15500D}" destId="{9CECC320-47C2-4837-AAF8-FD3F1D1A0015}" srcOrd="3" destOrd="0" presId="urn:microsoft.com/office/officeart/2005/8/layout/default"/>
    <dgm:cxn modelId="{23135914-025B-43F9-A83B-102D3D924E48}" type="presParOf" srcId="{F220ADB1-3B4D-45D0-B0DA-54895A15500D}" destId="{51274768-FC70-4946-8065-FEA99A8E4A1F}" srcOrd="4" destOrd="0" presId="urn:microsoft.com/office/officeart/2005/8/layout/default"/>
    <dgm:cxn modelId="{2FE8AD98-2005-4B9E-B380-E247C5A8EBD9}" type="presParOf" srcId="{F220ADB1-3B4D-45D0-B0DA-54895A15500D}" destId="{156A42EB-60DB-48D0-A8AB-46F22607FFD4}" srcOrd="5" destOrd="0" presId="urn:microsoft.com/office/officeart/2005/8/layout/default"/>
    <dgm:cxn modelId="{F0396215-4DDF-41C7-BE42-5C1AF5AAC711}" type="presParOf" srcId="{F220ADB1-3B4D-45D0-B0DA-54895A15500D}" destId="{FC915C48-C454-4097-BD4D-E824725206F0}" srcOrd="6" destOrd="0" presId="urn:microsoft.com/office/officeart/2005/8/layout/default"/>
    <dgm:cxn modelId="{DBEC2862-5A79-4DBD-A419-248600295FBC}" type="presParOf" srcId="{F220ADB1-3B4D-45D0-B0DA-54895A15500D}" destId="{A7E23056-35CA-4BBE-B9F5-80955A386FA4}" srcOrd="7" destOrd="0" presId="urn:microsoft.com/office/officeart/2005/8/layout/default"/>
    <dgm:cxn modelId="{9E31B6CB-02F8-43B7-9C41-9170C780837C}" type="presParOf" srcId="{F220ADB1-3B4D-45D0-B0DA-54895A15500D}" destId="{CF0F4594-6DC1-4694-94FC-AAE196E51E5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53AAD-C75B-4DA5-BFFD-06FEFDF220BD}"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GB"/>
        </a:p>
      </dgm:t>
    </dgm:pt>
    <dgm:pt modelId="{6CDFE01F-7828-49B5-9C48-7CE3BED1719A}">
      <dgm:prSet phldrT="[Text]" custT="1"/>
      <dgm:spPr>
        <a:xfrm>
          <a:off x="0" y="544191"/>
          <a:ext cx="8128000" cy="631800"/>
        </a:xfrm>
        <a:noFill/>
        <a:ln w="12700" cap="flat" cmpd="sng" algn="ctr">
          <a:solidFill>
            <a:srgbClr val="FFFFFF">
              <a:hueOff val="0"/>
              <a:satOff val="0"/>
              <a:lumOff val="0"/>
              <a:alphaOff val="0"/>
            </a:srgbClr>
          </a:solidFill>
          <a:prstDash val="solid"/>
          <a:miter lim="800000"/>
        </a:ln>
        <a:effectLst/>
      </dgm:spPr>
      <dgm:t>
        <a:bodyPr/>
        <a:lstStyle/>
        <a:p>
          <a:r>
            <a:rPr lang="en-GB" sz="2400" b="1">
              <a:latin typeface="Arial Bold"/>
            </a:rPr>
            <a:t>28.1 million people reached with clean water</a:t>
          </a:r>
          <a:endParaRPr lang="en-GB" sz="2400">
            <a:solidFill>
              <a:srgbClr val="FFFFFF"/>
            </a:solidFill>
            <a:latin typeface="Arial" panose="020B0604020202020204"/>
            <a:ea typeface="+mn-ea"/>
            <a:cs typeface="+mn-cs"/>
          </a:endParaRPr>
        </a:p>
      </dgm:t>
    </dgm:pt>
    <dgm:pt modelId="{1EF001A3-9D32-4CB7-952E-2AF80560F2BB}" type="parTrans" cxnId="{FB93DB67-F16A-4228-A6BD-7FAF1969BAAD}">
      <dgm:prSet/>
      <dgm:spPr/>
      <dgm:t>
        <a:bodyPr/>
        <a:lstStyle/>
        <a:p>
          <a:endParaRPr lang="en-GB" sz="1100"/>
        </a:p>
      </dgm:t>
    </dgm:pt>
    <dgm:pt modelId="{64ABBBEF-676D-47DD-BFBB-ED27858CBDA2}" type="sibTrans" cxnId="{FB93DB67-F16A-4228-A6BD-7FAF1969BAAD}">
      <dgm:prSet/>
      <dgm:spPr/>
      <dgm:t>
        <a:bodyPr/>
        <a:lstStyle/>
        <a:p>
          <a:endParaRPr lang="en-GB" sz="1100"/>
        </a:p>
      </dgm:t>
    </dgm:pt>
    <dgm:pt modelId="{E6BF6A2F-835C-4343-B1E6-50EB50941821}">
      <dgm:prSet custT="1"/>
      <dgm:spPr>
        <a:noFill/>
      </dgm:spPr>
      <dgm:t>
        <a:bodyPr/>
        <a:lstStyle/>
        <a:p>
          <a:pPr>
            <a:buNone/>
          </a:pPr>
          <a:r>
            <a:rPr lang="en-GB" sz="2400" b="1">
              <a:latin typeface="Arial Bold"/>
            </a:rPr>
            <a:t>28.8 million people reached with decent toilets</a:t>
          </a:r>
        </a:p>
      </dgm:t>
    </dgm:pt>
    <dgm:pt modelId="{349D0F8F-D558-4BBB-A9CA-42A8F7DBFDA8}" type="parTrans" cxnId="{258C2B38-5A76-4F57-82E6-15E13D8E8F18}">
      <dgm:prSet/>
      <dgm:spPr/>
      <dgm:t>
        <a:bodyPr/>
        <a:lstStyle/>
        <a:p>
          <a:endParaRPr lang="en-GB" sz="1100"/>
        </a:p>
      </dgm:t>
    </dgm:pt>
    <dgm:pt modelId="{44ACD8D0-CD45-48B1-BBE2-0CEDFB3A202D}" type="sibTrans" cxnId="{258C2B38-5A76-4F57-82E6-15E13D8E8F18}">
      <dgm:prSet/>
      <dgm:spPr/>
      <dgm:t>
        <a:bodyPr/>
        <a:lstStyle/>
        <a:p>
          <a:endParaRPr lang="en-GB" sz="1100"/>
        </a:p>
      </dgm:t>
    </dgm:pt>
    <dgm:pt modelId="{8FD9302F-6770-4FC9-836B-3D4AEAF80478}">
      <dgm:prSet custT="1"/>
      <dgm:spPr/>
      <dgm:t>
        <a:bodyPr/>
        <a:lstStyle/>
        <a:p>
          <a:pPr>
            <a:buNone/>
          </a:pPr>
          <a:r>
            <a:rPr lang="en-GB" sz="2400" b="1">
              <a:latin typeface="Arial Bold"/>
            </a:rPr>
            <a:t>26.1 million reached with good hygiene</a:t>
          </a:r>
        </a:p>
      </dgm:t>
    </dgm:pt>
    <dgm:pt modelId="{967F4F95-3886-4437-9556-176A2C828D34}" type="parTrans" cxnId="{6716C416-C5E0-4731-871B-2520FC9C6D64}">
      <dgm:prSet/>
      <dgm:spPr/>
      <dgm:t>
        <a:bodyPr/>
        <a:lstStyle/>
        <a:p>
          <a:endParaRPr lang="en-GB" sz="1100"/>
        </a:p>
      </dgm:t>
    </dgm:pt>
    <dgm:pt modelId="{027DFCB5-2161-4B15-942C-68344788F7DD}" type="sibTrans" cxnId="{6716C416-C5E0-4731-871B-2520FC9C6D64}">
      <dgm:prSet/>
      <dgm:spPr/>
      <dgm:t>
        <a:bodyPr/>
        <a:lstStyle/>
        <a:p>
          <a:endParaRPr lang="en-GB" sz="1100"/>
        </a:p>
      </dgm:t>
    </dgm:pt>
    <dgm:pt modelId="{D2F69655-85CC-4C9D-B5FA-8C284EAB5CC0}" type="pres">
      <dgm:prSet presAssocID="{81553AAD-C75B-4DA5-BFFD-06FEFDF220BD}" presName="Name0" presStyleCnt="0">
        <dgm:presLayoutVars>
          <dgm:dir/>
          <dgm:resizeHandles val="exact"/>
        </dgm:presLayoutVars>
      </dgm:prSet>
      <dgm:spPr/>
    </dgm:pt>
    <dgm:pt modelId="{4BF80A5C-1AE6-4ACE-B6CB-F9B2C74E5EA6}" type="pres">
      <dgm:prSet presAssocID="{6CDFE01F-7828-49B5-9C48-7CE3BED1719A}" presName="compNode" presStyleCnt="0"/>
      <dgm:spPr/>
    </dgm:pt>
    <dgm:pt modelId="{67364419-B70C-42F2-AECD-AF6167C4B801}" type="pres">
      <dgm:prSet presAssocID="{6CDFE01F-7828-49B5-9C48-7CE3BED1719A}" presName="pictRect" presStyleLbl="nod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t="12632" b="12632"/>
          </a:stretch>
        </a:blipFill>
      </dgm:spPr>
    </dgm:pt>
    <dgm:pt modelId="{DEA38A5D-298B-408E-B725-28F9E1DD5309}" type="pres">
      <dgm:prSet presAssocID="{6CDFE01F-7828-49B5-9C48-7CE3BED1719A}" presName="textRect" presStyleLbl="revTx" presStyleIdx="0" presStyleCnt="3">
        <dgm:presLayoutVars>
          <dgm:bulletEnabled val="1"/>
        </dgm:presLayoutVars>
      </dgm:prSet>
      <dgm:spPr/>
    </dgm:pt>
    <dgm:pt modelId="{351B8B94-6BBE-4C32-A126-444A41C5BFF2}" type="pres">
      <dgm:prSet presAssocID="{64ABBBEF-676D-47DD-BFBB-ED27858CBDA2}" presName="sibTrans" presStyleLbl="sibTrans2D1" presStyleIdx="0" presStyleCnt="0"/>
      <dgm:spPr/>
    </dgm:pt>
    <dgm:pt modelId="{20A394B5-F95F-4BBC-8667-B6AE62FB847E}" type="pres">
      <dgm:prSet presAssocID="{E6BF6A2F-835C-4343-B1E6-50EB50941821}" presName="compNode" presStyleCnt="0"/>
      <dgm:spPr/>
    </dgm:pt>
    <dgm:pt modelId="{5752C54F-1324-404F-BE60-E8D544855D0F}" type="pres">
      <dgm:prSet presAssocID="{E6BF6A2F-835C-4343-B1E6-50EB50941821}" presName="pictRect" presStyleLbl="nod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t="20716" b="20716"/>
          </a:stretch>
        </a:blipFill>
      </dgm:spPr>
    </dgm:pt>
    <dgm:pt modelId="{FE2D066A-6031-4123-975F-E5C182409DBD}" type="pres">
      <dgm:prSet presAssocID="{E6BF6A2F-835C-4343-B1E6-50EB50941821}" presName="textRect" presStyleLbl="revTx" presStyleIdx="1" presStyleCnt="3">
        <dgm:presLayoutVars>
          <dgm:bulletEnabled val="1"/>
        </dgm:presLayoutVars>
      </dgm:prSet>
      <dgm:spPr/>
    </dgm:pt>
    <dgm:pt modelId="{A45F4F76-CDF4-4495-900F-D58399760F00}" type="pres">
      <dgm:prSet presAssocID="{44ACD8D0-CD45-48B1-BBE2-0CEDFB3A202D}" presName="sibTrans" presStyleLbl="sibTrans2D1" presStyleIdx="0" presStyleCnt="0"/>
      <dgm:spPr/>
    </dgm:pt>
    <dgm:pt modelId="{7931F390-6D59-4290-B3A1-6E91DC5AC86C}" type="pres">
      <dgm:prSet presAssocID="{8FD9302F-6770-4FC9-836B-3D4AEAF80478}" presName="compNode" presStyleCnt="0"/>
      <dgm:spPr/>
    </dgm:pt>
    <dgm:pt modelId="{D6770D61-DBF3-4D67-9234-9B875EF6995D}" type="pres">
      <dgm:prSet presAssocID="{8FD9302F-6770-4FC9-836B-3D4AEAF80478}" presName="pictRect" presStyleLbl="nod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23491" r="23491"/>
          </a:stretch>
        </a:blipFill>
      </dgm:spPr>
    </dgm:pt>
    <dgm:pt modelId="{81D5B239-0E7F-4671-A2EE-902FB88CB573}" type="pres">
      <dgm:prSet presAssocID="{8FD9302F-6770-4FC9-836B-3D4AEAF80478}" presName="textRect" presStyleLbl="revTx" presStyleIdx="2" presStyleCnt="3">
        <dgm:presLayoutVars>
          <dgm:bulletEnabled val="1"/>
        </dgm:presLayoutVars>
      </dgm:prSet>
      <dgm:spPr/>
    </dgm:pt>
  </dgm:ptLst>
  <dgm:cxnLst>
    <dgm:cxn modelId="{F3F9EE13-BA73-43B5-B2CC-7AC588F99A63}" type="presOf" srcId="{44ACD8D0-CD45-48B1-BBE2-0CEDFB3A202D}" destId="{A45F4F76-CDF4-4495-900F-D58399760F00}" srcOrd="0" destOrd="0" presId="urn:microsoft.com/office/officeart/2005/8/layout/pList1"/>
    <dgm:cxn modelId="{6716C416-C5E0-4731-871B-2520FC9C6D64}" srcId="{81553AAD-C75B-4DA5-BFFD-06FEFDF220BD}" destId="{8FD9302F-6770-4FC9-836B-3D4AEAF80478}" srcOrd="2" destOrd="0" parTransId="{967F4F95-3886-4437-9556-176A2C828D34}" sibTransId="{027DFCB5-2161-4B15-942C-68344788F7DD}"/>
    <dgm:cxn modelId="{258C2B38-5A76-4F57-82E6-15E13D8E8F18}" srcId="{81553AAD-C75B-4DA5-BFFD-06FEFDF220BD}" destId="{E6BF6A2F-835C-4343-B1E6-50EB50941821}" srcOrd="1" destOrd="0" parTransId="{349D0F8F-D558-4BBB-A9CA-42A8F7DBFDA8}" sibTransId="{44ACD8D0-CD45-48B1-BBE2-0CEDFB3A202D}"/>
    <dgm:cxn modelId="{0092783C-1A62-490E-9F63-F3CD88C5E118}" type="presOf" srcId="{64ABBBEF-676D-47DD-BFBB-ED27858CBDA2}" destId="{351B8B94-6BBE-4C32-A126-444A41C5BFF2}" srcOrd="0" destOrd="0" presId="urn:microsoft.com/office/officeart/2005/8/layout/pList1"/>
    <dgm:cxn modelId="{A7A41341-227F-47F3-8727-A365AA6F22E9}" type="presOf" srcId="{8FD9302F-6770-4FC9-836B-3D4AEAF80478}" destId="{81D5B239-0E7F-4671-A2EE-902FB88CB573}" srcOrd="0" destOrd="0" presId="urn:microsoft.com/office/officeart/2005/8/layout/pList1"/>
    <dgm:cxn modelId="{FB93DB67-F16A-4228-A6BD-7FAF1969BAAD}" srcId="{81553AAD-C75B-4DA5-BFFD-06FEFDF220BD}" destId="{6CDFE01F-7828-49B5-9C48-7CE3BED1719A}" srcOrd="0" destOrd="0" parTransId="{1EF001A3-9D32-4CB7-952E-2AF80560F2BB}" sibTransId="{64ABBBEF-676D-47DD-BFBB-ED27858CBDA2}"/>
    <dgm:cxn modelId="{FE67ACA9-8D1F-4D85-97F0-B20C613EEACE}" type="presOf" srcId="{81553AAD-C75B-4DA5-BFFD-06FEFDF220BD}" destId="{D2F69655-85CC-4C9D-B5FA-8C284EAB5CC0}" srcOrd="0" destOrd="0" presId="urn:microsoft.com/office/officeart/2005/8/layout/pList1"/>
    <dgm:cxn modelId="{7106A4B1-E0D0-4DFE-8576-179E16C49AFD}" type="presOf" srcId="{E6BF6A2F-835C-4343-B1E6-50EB50941821}" destId="{FE2D066A-6031-4123-975F-E5C182409DBD}" srcOrd="0" destOrd="0" presId="urn:microsoft.com/office/officeart/2005/8/layout/pList1"/>
    <dgm:cxn modelId="{67C5C3E8-D045-4B49-A733-3ADA4FB8402F}" type="presOf" srcId="{6CDFE01F-7828-49B5-9C48-7CE3BED1719A}" destId="{DEA38A5D-298B-408E-B725-28F9E1DD5309}" srcOrd="0" destOrd="0" presId="urn:microsoft.com/office/officeart/2005/8/layout/pList1"/>
    <dgm:cxn modelId="{2FBE8BA1-F819-4054-AE87-CE033C8B1349}" type="presParOf" srcId="{D2F69655-85CC-4C9D-B5FA-8C284EAB5CC0}" destId="{4BF80A5C-1AE6-4ACE-B6CB-F9B2C74E5EA6}" srcOrd="0" destOrd="0" presId="urn:microsoft.com/office/officeart/2005/8/layout/pList1"/>
    <dgm:cxn modelId="{BCD1BEBF-8FF8-4C0F-95F2-5B1BD7A7C713}" type="presParOf" srcId="{4BF80A5C-1AE6-4ACE-B6CB-F9B2C74E5EA6}" destId="{67364419-B70C-42F2-AECD-AF6167C4B801}" srcOrd="0" destOrd="0" presId="urn:microsoft.com/office/officeart/2005/8/layout/pList1"/>
    <dgm:cxn modelId="{094B8DB5-120E-4D26-9E30-FA69ACA6A07B}" type="presParOf" srcId="{4BF80A5C-1AE6-4ACE-B6CB-F9B2C74E5EA6}" destId="{DEA38A5D-298B-408E-B725-28F9E1DD5309}" srcOrd="1" destOrd="0" presId="urn:microsoft.com/office/officeart/2005/8/layout/pList1"/>
    <dgm:cxn modelId="{CFBAEA0D-CFE8-40E0-9147-38D3218208F6}" type="presParOf" srcId="{D2F69655-85CC-4C9D-B5FA-8C284EAB5CC0}" destId="{351B8B94-6BBE-4C32-A126-444A41C5BFF2}" srcOrd="1" destOrd="0" presId="urn:microsoft.com/office/officeart/2005/8/layout/pList1"/>
    <dgm:cxn modelId="{0845DCE0-D315-4D60-BC11-F513E6575C7F}" type="presParOf" srcId="{D2F69655-85CC-4C9D-B5FA-8C284EAB5CC0}" destId="{20A394B5-F95F-4BBC-8667-B6AE62FB847E}" srcOrd="2" destOrd="0" presId="urn:microsoft.com/office/officeart/2005/8/layout/pList1"/>
    <dgm:cxn modelId="{9395B3E4-EB5A-47BB-AEC0-2539D42297E4}" type="presParOf" srcId="{20A394B5-F95F-4BBC-8667-B6AE62FB847E}" destId="{5752C54F-1324-404F-BE60-E8D544855D0F}" srcOrd="0" destOrd="0" presId="urn:microsoft.com/office/officeart/2005/8/layout/pList1"/>
    <dgm:cxn modelId="{F7B4B537-E5D9-490D-BE97-5A9B19D510DC}" type="presParOf" srcId="{20A394B5-F95F-4BBC-8667-B6AE62FB847E}" destId="{FE2D066A-6031-4123-975F-E5C182409DBD}" srcOrd="1" destOrd="0" presId="urn:microsoft.com/office/officeart/2005/8/layout/pList1"/>
    <dgm:cxn modelId="{2CB13C7C-D64B-4640-BABC-ECF3DDD57FEE}" type="presParOf" srcId="{D2F69655-85CC-4C9D-B5FA-8C284EAB5CC0}" destId="{A45F4F76-CDF4-4495-900F-D58399760F00}" srcOrd="3" destOrd="0" presId="urn:microsoft.com/office/officeart/2005/8/layout/pList1"/>
    <dgm:cxn modelId="{C0D990A9-CC3B-4B07-AEFF-01347328D407}" type="presParOf" srcId="{D2F69655-85CC-4C9D-B5FA-8C284EAB5CC0}" destId="{7931F390-6D59-4290-B3A1-6E91DC5AC86C}" srcOrd="4" destOrd="0" presId="urn:microsoft.com/office/officeart/2005/8/layout/pList1"/>
    <dgm:cxn modelId="{5064D4B0-DAFB-4ADE-92C1-8D3057F8A9FC}" type="presParOf" srcId="{7931F390-6D59-4290-B3A1-6E91DC5AC86C}" destId="{D6770D61-DBF3-4D67-9234-9B875EF6995D}" srcOrd="0" destOrd="0" presId="urn:microsoft.com/office/officeart/2005/8/layout/pList1"/>
    <dgm:cxn modelId="{89408DDD-FE35-4632-A6CB-DFF7EAC66D99}" type="presParOf" srcId="{7931F390-6D59-4290-B3A1-6E91DC5AC86C}" destId="{81D5B239-0E7F-4671-A2EE-902FB88CB57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798CD-2BF0-42D4-AD34-3FC21BCB8515}">
      <dsp:nvSpPr>
        <dsp:cNvPr id="0" name=""/>
        <dsp:cNvSpPr/>
      </dsp:nvSpPr>
      <dsp:spPr>
        <a:xfrm>
          <a:off x="0" y="43308"/>
          <a:ext cx="4695645" cy="88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“Collecting water is the chore I hate the most”</a:t>
          </a:r>
          <a:endParaRPr lang="en-GB" sz="2300" kern="1200"/>
        </a:p>
      </dsp:txBody>
      <dsp:txXfrm>
        <a:off x="43350" y="86658"/>
        <a:ext cx="4608945" cy="801330"/>
      </dsp:txXfrm>
    </dsp:sp>
    <dsp:sp modelId="{A1B40888-395B-492D-A961-310E18DEF00D}">
      <dsp:nvSpPr>
        <dsp:cNvPr id="0" name=""/>
        <dsp:cNvSpPr/>
      </dsp:nvSpPr>
      <dsp:spPr>
        <a:xfrm>
          <a:off x="0" y="997578"/>
          <a:ext cx="4695645" cy="8880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“I have to collect water at least three times a day”</a:t>
          </a:r>
          <a:endParaRPr lang="en-GB" sz="2300" kern="1200"/>
        </a:p>
      </dsp:txBody>
      <dsp:txXfrm>
        <a:off x="43350" y="1040928"/>
        <a:ext cx="4608945" cy="801330"/>
      </dsp:txXfrm>
    </dsp:sp>
    <dsp:sp modelId="{A938AA2E-46FB-466A-BBEB-916D291F9C14}">
      <dsp:nvSpPr>
        <dsp:cNvPr id="0" name=""/>
        <dsp:cNvSpPr/>
      </dsp:nvSpPr>
      <dsp:spPr>
        <a:xfrm>
          <a:off x="0" y="1951849"/>
          <a:ext cx="4695645" cy="8880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“I have to walk up the hill with the heavy jerry can on my back”</a:t>
          </a:r>
          <a:endParaRPr lang="en-GB" sz="2300" kern="1200"/>
        </a:p>
      </dsp:txBody>
      <dsp:txXfrm>
        <a:off x="43350" y="1995199"/>
        <a:ext cx="4608945" cy="801330"/>
      </dsp:txXfrm>
    </dsp:sp>
    <dsp:sp modelId="{93947D95-9561-47A5-8B0D-CC319E456FE0}">
      <dsp:nvSpPr>
        <dsp:cNvPr id="0" name=""/>
        <dsp:cNvSpPr/>
      </dsp:nvSpPr>
      <dsp:spPr>
        <a:xfrm>
          <a:off x="0" y="2906119"/>
          <a:ext cx="4695645" cy="8880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“We need at least 10 jerry cans between our animals and us.”</a:t>
          </a:r>
          <a:endParaRPr lang="en-GB" sz="2300" kern="1200"/>
        </a:p>
      </dsp:txBody>
      <dsp:txXfrm>
        <a:off x="43350" y="2949469"/>
        <a:ext cx="4608945" cy="8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30C30-4481-4B17-8CAC-944DA442D6A9}">
      <dsp:nvSpPr>
        <dsp:cNvPr id="0" name=""/>
        <dsp:cNvSpPr/>
      </dsp:nvSpPr>
      <dsp:spPr>
        <a:xfrm>
          <a:off x="0" y="19789"/>
          <a:ext cx="3576445" cy="2145867"/>
        </a:xfrm>
        <a:prstGeom prst="rect">
          <a:avLst/>
        </a:prstGeom>
        <a:solidFill>
          <a:srgbClr val="FFB5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rgbClr val="FFFFFF"/>
              </a:solidFill>
              <a:latin typeface="Arial" panose="020B0604020202020204"/>
              <a:ea typeface="+mn-ea"/>
              <a:cs typeface="+mn-cs"/>
            </a:rPr>
            <a:t>Poverty – they have limited money available</a:t>
          </a:r>
        </a:p>
      </dsp:txBody>
      <dsp:txXfrm>
        <a:off x="0" y="19789"/>
        <a:ext cx="3576445" cy="2145867"/>
      </dsp:txXfrm>
    </dsp:sp>
    <dsp:sp modelId="{C22D79BE-438C-4EB1-998A-3B23DC947F97}">
      <dsp:nvSpPr>
        <dsp:cNvPr id="0" name=""/>
        <dsp:cNvSpPr/>
      </dsp:nvSpPr>
      <dsp:spPr>
        <a:xfrm>
          <a:off x="3934090" y="19789"/>
          <a:ext cx="3576445" cy="2145867"/>
        </a:xfrm>
        <a:prstGeom prst="rect">
          <a:avLst/>
        </a:prstGeom>
        <a:solidFill>
          <a:srgbClr val="E87722"/>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FFFFFF"/>
              </a:solidFill>
              <a:latin typeface="Arial" panose="020B0604020202020204"/>
              <a:ea typeface="+mn-ea"/>
              <a:cs typeface="+mn-cs"/>
            </a:rPr>
            <a:t>Governments prioritise other areas</a:t>
          </a:r>
        </a:p>
      </dsp:txBody>
      <dsp:txXfrm>
        <a:off x="3934090" y="19789"/>
        <a:ext cx="3576445" cy="2145867"/>
      </dsp:txXfrm>
    </dsp:sp>
    <dsp:sp modelId="{51274768-FC70-4946-8065-FEA99A8E4A1F}">
      <dsp:nvSpPr>
        <dsp:cNvPr id="0" name=""/>
        <dsp:cNvSpPr/>
      </dsp:nvSpPr>
      <dsp:spPr>
        <a:xfrm>
          <a:off x="7868181" y="19789"/>
          <a:ext cx="3576445" cy="2145867"/>
        </a:xfrm>
        <a:prstGeom prst="rect">
          <a:avLst/>
        </a:prstGeom>
        <a:solidFill>
          <a:srgbClr val="84BD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rgbClr val="FFFFFF"/>
              </a:solidFill>
              <a:latin typeface="Arial" panose="020B0604020202020204"/>
              <a:ea typeface="+mn-ea"/>
              <a:cs typeface="+mn-cs"/>
            </a:rPr>
            <a:t>Their environment – droughts, flooding and climate change</a:t>
          </a:r>
        </a:p>
      </dsp:txBody>
      <dsp:txXfrm>
        <a:off x="7868181" y="19789"/>
        <a:ext cx="3576445" cy="2145867"/>
      </dsp:txXfrm>
    </dsp:sp>
    <dsp:sp modelId="{FC915C48-C454-4097-BD4D-E824725206F0}">
      <dsp:nvSpPr>
        <dsp:cNvPr id="0" name=""/>
        <dsp:cNvSpPr/>
      </dsp:nvSpPr>
      <dsp:spPr>
        <a:xfrm>
          <a:off x="1967045" y="2523301"/>
          <a:ext cx="3576445" cy="2145867"/>
        </a:xfrm>
        <a:prstGeom prst="rect">
          <a:avLst/>
        </a:prstGeom>
        <a:solidFill>
          <a:srgbClr val="0076A8">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FFFFFF"/>
              </a:solidFill>
              <a:latin typeface="Arial" panose="020B0604020202020204"/>
              <a:ea typeface="+mn-ea"/>
              <a:cs typeface="+mn-cs"/>
            </a:rPr>
            <a:t>They live far from a water source</a:t>
          </a:r>
        </a:p>
      </dsp:txBody>
      <dsp:txXfrm>
        <a:off x="1967045" y="2523301"/>
        <a:ext cx="3576445" cy="2145867"/>
      </dsp:txXfrm>
    </dsp:sp>
    <dsp:sp modelId="{CF0F4594-6DC1-4694-94FC-AAE196E51E5F}">
      <dsp:nvSpPr>
        <dsp:cNvPr id="0" name=""/>
        <dsp:cNvSpPr/>
      </dsp:nvSpPr>
      <dsp:spPr>
        <a:xfrm>
          <a:off x="5901135" y="2523301"/>
          <a:ext cx="3576445" cy="2145867"/>
        </a:xfrm>
        <a:prstGeom prst="rect">
          <a:avLst/>
        </a:prstGeom>
        <a:solidFill>
          <a:srgbClr val="E0457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FFFFFF"/>
              </a:solidFill>
              <a:latin typeface="Arial" panose="020B0604020202020204"/>
              <a:ea typeface="+mn-ea"/>
              <a:cs typeface="+mn-cs"/>
            </a:rPr>
            <a:t>Political instability, conflict and displacement</a:t>
          </a:r>
        </a:p>
      </dsp:txBody>
      <dsp:txXfrm>
        <a:off x="5901135" y="2523301"/>
        <a:ext cx="3576445" cy="2145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64419-B70C-42F2-AECD-AF6167C4B801}">
      <dsp:nvSpPr>
        <dsp:cNvPr id="0" name=""/>
        <dsp:cNvSpPr/>
      </dsp:nvSpPr>
      <dsp:spPr>
        <a:xfrm>
          <a:off x="2249" y="280157"/>
          <a:ext cx="3568947" cy="2459004"/>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t="12632" b="1263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38A5D-298B-408E-B725-28F9E1DD5309}">
      <dsp:nvSpPr>
        <dsp:cNvPr id="0" name=""/>
        <dsp:cNvSpPr/>
      </dsp:nvSpPr>
      <dsp:spPr>
        <a:xfrm>
          <a:off x="2249" y="2739162"/>
          <a:ext cx="3568947" cy="1324079"/>
        </a:xfrm>
        <a:prstGeom prst="rect">
          <a:avLst/>
        </a:prstGeom>
        <a:noFill/>
        <a:ln w="12700" cap="flat" cmpd="sng" algn="ctr">
          <a:solidFill>
            <a:srgbClr val="FFFFFF">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b="1" kern="1200">
              <a:latin typeface="Arial Bold"/>
            </a:rPr>
            <a:t>28.1 million people reached with clean water</a:t>
          </a:r>
          <a:endParaRPr lang="en-GB" sz="2400" kern="1200">
            <a:solidFill>
              <a:srgbClr val="FFFFFF"/>
            </a:solidFill>
            <a:latin typeface="Arial" panose="020B0604020202020204"/>
            <a:ea typeface="+mn-ea"/>
            <a:cs typeface="+mn-cs"/>
          </a:endParaRPr>
        </a:p>
      </dsp:txBody>
      <dsp:txXfrm>
        <a:off x="2249" y="2739162"/>
        <a:ext cx="3568947" cy="1324079"/>
      </dsp:txXfrm>
    </dsp:sp>
    <dsp:sp modelId="{5752C54F-1324-404F-BE60-E8D544855D0F}">
      <dsp:nvSpPr>
        <dsp:cNvPr id="0" name=""/>
        <dsp:cNvSpPr/>
      </dsp:nvSpPr>
      <dsp:spPr>
        <a:xfrm>
          <a:off x="3928241" y="280157"/>
          <a:ext cx="3568947" cy="245900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t="20716" b="2071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D066A-6031-4123-975F-E5C182409DBD}">
      <dsp:nvSpPr>
        <dsp:cNvPr id="0" name=""/>
        <dsp:cNvSpPr/>
      </dsp:nvSpPr>
      <dsp:spPr>
        <a:xfrm>
          <a:off x="3928241" y="2739162"/>
          <a:ext cx="3568947" cy="13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b="1" kern="1200">
              <a:latin typeface="Arial Bold"/>
            </a:rPr>
            <a:t>28.8 million people reached with decent toilets</a:t>
          </a:r>
        </a:p>
      </dsp:txBody>
      <dsp:txXfrm>
        <a:off x="3928241" y="2739162"/>
        <a:ext cx="3568947" cy="1324079"/>
      </dsp:txXfrm>
    </dsp:sp>
    <dsp:sp modelId="{D6770D61-DBF3-4D67-9234-9B875EF6995D}">
      <dsp:nvSpPr>
        <dsp:cNvPr id="0" name=""/>
        <dsp:cNvSpPr/>
      </dsp:nvSpPr>
      <dsp:spPr>
        <a:xfrm>
          <a:off x="7854233" y="280157"/>
          <a:ext cx="3568947" cy="245900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23491" r="2349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5B239-0E7F-4671-A2EE-902FB88CB573}">
      <dsp:nvSpPr>
        <dsp:cNvPr id="0" name=""/>
        <dsp:cNvSpPr/>
      </dsp:nvSpPr>
      <dsp:spPr>
        <a:xfrm>
          <a:off x="7854233" y="2739162"/>
          <a:ext cx="3568947" cy="13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b="1" kern="1200">
              <a:latin typeface="Arial Bold"/>
            </a:rPr>
            <a:t>26.1 million reached with good hygiene</a:t>
          </a:r>
        </a:p>
      </dsp:txBody>
      <dsp:txXfrm>
        <a:off x="7854233" y="2739162"/>
        <a:ext cx="3568947" cy="13240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13485-731D-4005-B15B-F018184954E1}" type="datetimeFigureOut">
              <a:rPr lang="en-GB" smtClean="0"/>
              <a:t>03/03/2023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FA851-CFF9-4DA5-8BFF-46D967F1B533}" type="slidenum">
              <a:rPr lang="en-GB" smtClean="0"/>
              <a:t>‹#›</a:t>
            </a:fld>
            <a:endParaRPr lang="en-GB"/>
          </a:p>
        </p:txBody>
      </p:sp>
    </p:spTree>
    <p:extLst>
      <p:ext uri="{BB962C8B-B14F-4D97-AF65-F5344CB8AC3E}">
        <p14:creationId xmlns:p14="http://schemas.microsoft.com/office/powerpoint/2010/main" val="87206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ashdata.org/dat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5FA851-CFF9-4DA5-8BFF-46D967F1B533}" type="slidenum">
              <a:rPr lang="en-GB" smtClean="0"/>
              <a:t>1</a:t>
            </a:fld>
            <a:endParaRPr lang="en-GB"/>
          </a:p>
        </p:txBody>
      </p:sp>
    </p:spTree>
    <p:extLst>
      <p:ext uri="{BB962C8B-B14F-4D97-AF65-F5344CB8AC3E}">
        <p14:creationId xmlns:p14="http://schemas.microsoft.com/office/powerpoint/2010/main" val="318741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i="0">
                <a:solidFill>
                  <a:srgbClr val="9B6A1A"/>
                </a:solidFill>
                <a:effectLst/>
                <a:latin typeface="Inter"/>
              </a:rPr>
              <a:t>Jannatul, </a:t>
            </a:r>
            <a:r>
              <a:rPr lang="en-GB" sz="1050" b="1" i="0" baseline="0"/>
              <a:t>10 years old from </a:t>
            </a:r>
            <a:r>
              <a:rPr lang="en-GB" sz="2000" b="1" i="0">
                <a:solidFill>
                  <a:srgbClr val="9B6A1A"/>
                </a:solidFill>
                <a:effectLst/>
                <a:latin typeface="Inter"/>
              </a:rPr>
              <a:t>Jatrabari, Dhaka, Bangladesh</a:t>
            </a:r>
            <a:endParaRPr lang="en-GB" sz="1050" b="1" i="0" baseline="0"/>
          </a:p>
          <a:p>
            <a:endParaRPr lang="en-GB" sz="1050" b="1" i="0" baseline="0"/>
          </a:p>
          <a:p>
            <a:r>
              <a:rPr lang="en-GB" sz="1400" b="0" i="0">
                <a:solidFill>
                  <a:srgbClr val="444444"/>
                </a:solidFill>
                <a:effectLst/>
                <a:latin typeface="Inter"/>
              </a:rPr>
              <a:t>Jannatul is 10 years old. She lives in Jatrabari, in Bangladesh. </a:t>
            </a:r>
          </a:p>
          <a:p>
            <a:endParaRPr lang="en-GB" sz="1400" b="0" i="0">
              <a:solidFill>
                <a:srgbClr val="444444"/>
              </a:solidFill>
              <a:effectLst/>
              <a:latin typeface="Inter"/>
            </a:endParaRPr>
          </a:p>
          <a:p>
            <a:r>
              <a:rPr lang="en-GB" sz="1400" b="0" i="0">
                <a:solidFill>
                  <a:srgbClr val="444444"/>
                </a:solidFill>
                <a:effectLst/>
                <a:latin typeface="Inter"/>
              </a:rPr>
              <a:t>Jannatul’s community used to have no access to washing facilities to keep clean and struggled with dirty drinking water.</a:t>
            </a:r>
          </a:p>
          <a:p>
            <a:endParaRPr lang="en-GB" sz="1400" b="0" i="0">
              <a:solidFill>
                <a:srgbClr val="444444"/>
              </a:solidFill>
              <a:effectLst/>
              <a:latin typeface="Inter"/>
            </a:endParaRPr>
          </a:p>
          <a:p>
            <a:r>
              <a:rPr lang="en-GB" sz="1400" b="0" i="0">
                <a:solidFill>
                  <a:srgbClr val="444444"/>
                </a:solidFill>
                <a:effectLst/>
                <a:latin typeface="Inter"/>
              </a:rPr>
              <a:t>This often made the people in her community sick and unable to attend school or go to work.</a:t>
            </a:r>
          </a:p>
          <a:p>
            <a:endParaRPr lang="en-GB" sz="1400" b="0" i="0">
              <a:solidFill>
                <a:srgbClr val="444444"/>
              </a:solidFill>
              <a:effectLst/>
              <a:latin typeface="Inter"/>
            </a:endParaRPr>
          </a:p>
          <a:p>
            <a:r>
              <a:rPr lang="en-GB" sz="2000" b="0" i="0">
                <a:solidFill>
                  <a:srgbClr val="444444"/>
                </a:solidFill>
                <a:effectLst/>
                <a:latin typeface="Inter"/>
              </a:rPr>
              <a:t>However, now with the new community WASH facility, she has access to cleaner water and hygienic sanitation facilities. Her community is now much healthier as they are able to access clean drinking water and have good place to be able to keep clean.</a:t>
            </a:r>
          </a:p>
          <a:p>
            <a:endParaRPr lang="en-GB" sz="1400" b="0" i="0">
              <a:solidFill>
                <a:srgbClr val="444444"/>
              </a:solidFill>
              <a:effectLst/>
              <a:latin typeface="Inter"/>
            </a:endParaRPr>
          </a:p>
          <a:p>
            <a:endParaRPr lang="en-GB" sz="1400" b="0" i="0">
              <a:solidFill>
                <a:srgbClr val="444444"/>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95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Arial" panose="020B0604020202020204" pitchFamily="34" charset="0"/>
                <a:ea typeface="+mn-ea"/>
                <a:cs typeface="+mn-cs"/>
              </a:rPr>
              <a:t>Since 1981 we’ve directly reached: </a:t>
            </a:r>
          </a:p>
          <a:p>
            <a:endParaRPr lang="en-GB" sz="1200" b="0" i="0" u="none" strike="noStrike" kern="1200" baseline="0">
              <a:solidFill>
                <a:schemeClr val="tx1"/>
              </a:solidFill>
              <a:latin typeface="Arial" panose="020B0604020202020204" pitchFamily="34" charset="0"/>
              <a:ea typeface="+mn-ea"/>
              <a:cs typeface="+mn-cs"/>
            </a:endParaRPr>
          </a:p>
          <a:p>
            <a:r>
              <a:rPr lang="en-GB" sz="1200" b="0" i="0" u="none" strike="noStrike" kern="1200" baseline="0">
                <a:solidFill>
                  <a:schemeClr val="tx1"/>
                </a:solidFill>
                <a:latin typeface="Arial" panose="020B0604020202020204" pitchFamily="34" charset="0"/>
                <a:ea typeface="+mn-ea"/>
                <a:cs typeface="+mn-cs"/>
              </a:rPr>
              <a:t>28.1m people reached with clean water</a:t>
            </a:r>
          </a:p>
          <a:p>
            <a:r>
              <a:rPr lang="en-GB" sz="1200" b="0" i="0" u="none" strike="noStrike" kern="1200" baseline="0">
                <a:solidFill>
                  <a:schemeClr val="tx1"/>
                </a:solidFill>
                <a:latin typeface="Arial" panose="020B0604020202020204" pitchFamily="34" charset="0"/>
                <a:ea typeface="+mn-ea"/>
                <a:cs typeface="+mn-cs"/>
              </a:rPr>
              <a:t>28.8m people reached with decent toilets</a:t>
            </a:r>
          </a:p>
          <a:p>
            <a:r>
              <a:rPr lang="en-GB" sz="1200" b="0" i="0" u="none" strike="noStrike" kern="1200" baseline="0">
                <a:solidFill>
                  <a:schemeClr val="tx1"/>
                </a:solidFill>
                <a:latin typeface="Arial" panose="020B0604020202020204" pitchFamily="34" charset="0"/>
                <a:ea typeface="+mn-ea"/>
                <a:cs typeface="+mn-cs"/>
              </a:rPr>
              <a:t>26.1m reached with good hygiene</a:t>
            </a:r>
          </a:p>
          <a:p>
            <a:endParaRPr lang="en-GB" sz="1200" b="0" i="0" u="none" strike="noStrike" kern="1200" baseline="0">
              <a:solidFill>
                <a:schemeClr val="tx1"/>
              </a:solidFill>
              <a:latin typeface="Arial" panose="020B0604020202020204" pitchFamily="34" charset="0"/>
              <a:ea typeface="+mn-ea"/>
              <a:cs typeface="+mn-cs"/>
            </a:endParaRPr>
          </a:p>
          <a:p>
            <a:r>
              <a:rPr lang="en-GB" sz="1200" b="0" i="1" u="none" strike="noStrike" kern="1200" baseline="0">
                <a:solidFill>
                  <a:schemeClr val="tx1"/>
                </a:solidFill>
                <a:latin typeface="Arial" panose="020B0604020202020204" pitchFamily="34" charset="0"/>
                <a:ea typeface="+mn-ea"/>
                <a:cs typeface="+mn-cs"/>
              </a:rPr>
              <a:t>We count people as having been reached with good hygiene through better facilities, and through behaviour change activities when they have been exposed to those activities at least three times in a year. </a:t>
            </a:r>
            <a:endParaRPr lang="en-GB" sz="1200" i="1"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WaterAid work with the participation of local communities and local partners. This means consulting communities, where people will identify, help build and contribute towards the cost of technologies that their community needs. </a:t>
            </a:r>
            <a:endParaRPr lang="en-GB" dirty="0"/>
          </a:p>
          <a:p>
            <a:endParaRPr lang="en-GB" dirty="0"/>
          </a:p>
          <a:p>
            <a:r>
              <a:rPr lang="en-US" dirty="0"/>
              <a:t>Working collaboratively is important as the communities and local partners will understand local issues, and we can provide the relevant skills and support so communities can set up, manage and maintain the project. </a:t>
            </a:r>
          </a:p>
          <a:p>
            <a:endParaRPr lang="en-US" dirty="0"/>
          </a:p>
          <a:p>
            <a:r>
              <a:rPr lang="en-US" dirty="0"/>
              <a:t>These projects will be low cost and cost effective, so the community can contribute to their projects. This empowerment leads to community ownership and responsibility.</a:t>
            </a:r>
            <a:r>
              <a:rPr lang="en-GB" dirty="0"/>
              <a:t> </a:t>
            </a:r>
          </a:p>
          <a:p>
            <a:endParaRPr lang="en-GB" dirty="0"/>
          </a:p>
          <a:p>
            <a:r>
              <a:rPr lang="en-US" dirty="0"/>
              <a:t>The community will be able to use and look after the technologies themselves as they are well educated and trained in using and maintaining these technologies and the materials will be locally sourced and easily replaceable so repairs can be done quickly. Like rope pump.</a:t>
            </a:r>
          </a:p>
          <a:p>
            <a:endParaRPr lang="en-US" dirty="0"/>
          </a:p>
          <a:p>
            <a:r>
              <a:rPr lang="en-US" dirty="0"/>
              <a:t>Communities can</a:t>
            </a:r>
            <a:r>
              <a:rPr lang="en-US" baseline="0" dirty="0"/>
              <a:t> have </a:t>
            </a:r>
            <a:r>
              <a:rPr lang="en-US" dirty="0"/>
              <a:t>a trained mechanic and technologies will be suitable to the environment. For example a well is only suitable if there is a good supply of underground water.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811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Key Messages</a:t>
            </a:r>
          </a:p>
          <a:p>
            <a:pPr eaLnBrk="1" hangingPunct="1"/>
            <a:r>
              <a:rPr lang="en-GB" sz="1200" dirty="0">
                <a:latin typeface="Arial" charset="0"/>
              </a:rPr>
              <a:t>Inspire the audience to</a:t>
            </a:r>
            <a:r>
              <a:rPr lang="en-GB" sz="1200" baseline="0" dirty="0">
                <a:latin typeface="Arial" charset="0"/>
              </a:rPr>
              <a:t> get involved with fundraising and other activities:</a:t>
            </a:r>
          </a:p>
          <a:p>
            <a:pPr eaLnBrk="1" hangingPunct="1"/>
            <a:endParaRPr lang="en-GB" sz="1200" kern="1200" baseline="0" dirty="0">
              <a:solidFill>
                <a:schemeClr val="tx1"/>
              </a:solidFill>
              <a:effectLst/>
              <a:latin typeface="Arial" charset="0"/>
              <a:ea typeface="+mn-ea"/>
              <a:cs typeface="+mn-cs"/>
            </a:endParaRPr>
          </a:p>
          <a:p>
            <a:pPr eaLnBrk="1" hangingPunct="1"/>
            <a:r>
              <a:rPr lang="en-GB" sz="1200" kern="1200" baseline="0" dirty="0">
                <a:solidFill>
                  <a:schemeClr val="tx1"/>
                </a:solidFill>
                <a:effectLst/>
                <a:latin typeface="Arial" charset="0"/>
                <a:ea typeface="+mn-ea"/>
                <a:cs typeface="+mn-cs"/>
              </a:rPr>
              <a:t>This is just a selection of ideas - see </a:t>
            </a:r>
            <a:r>
              <a:rPr lang="en-GB" sz="1200" b="1" kern="1200" baseline="0" dirty="0">
                <a:solidFill>
                  <a:schemeClr val="tx1"/>
                </a:solidFill>
                <a:effectLst/>
                <a:latin typeface="Arial" charset="0"/>
                <a:ea typeface="+mn-ea"/>
                <a:cs typeface="+mn-cs"/>
              </a:rPr>
              <a:t>wateraid.org/uk/get-involved</a:t>
            </a:r>
            <a:endParaRPr lang="en-GB"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21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Every day millions of women and children walk for miles to get clean, safe water. Walk for Water and raise funds so they no longer have to.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Challenge yourself to walk 4, 8 or 12km every day this March! </a:t>
            </a:r>
          </a:p>
          <a:p>
            <a:r>
              <a:rPr lang="en-GB" sz="1200" kern="1200" dirty="0">
                <a:solidFill>
                  <a:schemeClr val="tx1"/>
                </a:solidFill>
                <a:effectLst/>
                <a:latin typeface="+mn-lt"/>
                <a:ea typeface="+mn-ea"/>
                <a:cs typeface="+mn-cs"/>
              </a:rPr>
              <a:t>Choose your distance and walk it when and where you can, and raise funds for WaterAid.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700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62778"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27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93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atin typeface="Arial"/>
                <a:cs typeface="Arial"/>
              </a:rPr>
              <a:t>Clean water, decent toilets and good hygiene are basic human rights. They should be a normal part of daily life for everyone, everywhere – but they aren't. That's why we're here. And thanks to our supporters like you, we’ve been able to reach even more people with WASH.  Thank you for helping us transform peoples lives for the better. Here is one final story to leave</a:t>
            </a:r>
            <a:r>
              <a:rPr lang="en-GB" baseline="0">
                <a:latin typeface="Arial"/>
                <a:cs typeface="Arial"/>
              </a:rPr>
              <a:t> with you today.</a:t>
            </a:r>
            <a:r>
              <a:rPr lang="en-GB">
                <a:latin typeface="Arial"/>
                <a:cs typeface="Arial"/>
              </a:rPr>
              <a:t> </a:t>
            </a:r>
            <a:endParaRPr lang="en-GB" sz="1200" b="1" kern="1200">
              <a:solidFill>
                <a:schemeClr val="tx1"/>
              </a:solidFill>
              <a:effectLst/>
              <a:latin typeface="+mn-lt"/>
              <a:ea typeface="+mn-ea"/>
              <a:cs typeface="+mn-cs"/>
            </a:endParaRPr>
          </a:p>
          <a:p>
            <a:pPr marL="0" indent="0">
              <a:buFontTx/>
              <a:buNone/>
            </a:pPr>
            <a:br>
              <a:rPr lang="en-GB" sz="1200" b="1" kern="1200">
                <a:solidFill>
                  <a:schemeClr val="tx1"/>
                </a:solidFill>
                <a:effectLst/>
                <a:latin typeface="+mn-lt"/>
                <a:ea typeface="+mn-ea"/>
                <a:cs typeface="+mn-cs"/>
              </a:rPr>
            </a:br>
            <a:r>
              <a:rPr lang="en-GB" sz="1200" b="1" kern="1200">
                <a:solidFill>
                  <a:schemeClr val="tx1"/>
                </a:solidFill>
                <a:effectLst/>
                <a:latin typeface="+mn-lt"/>
                <a:ea typeface="+mn-ea"/>
                <a:cs typeface="+mn-cs"/>
              </a:rPr>
              <a:t>Tigalana Fidah, 44, senior nursing officer, getting safe drinking water from a water purifier provided by WaterAid, the water point is located at a busy children's immunisation centre, Ndejje Health Centre IV, Makindye Ssabagabo Municipality, Wakiso district, Uganda, May 2020.</a:t>
            </a:r>
          </a:p>
          <a:p>
            <a:pPr marL="0" indent="0">
              <a:buFontTx/>
              <a:buNone/>
            </a:pPr>
            <a:endParaRPr lang="en-GB" i="1"/>
          </a:p>
          <a:p>
            <a:pPr marL="0" indent="0">
              <a:buFontTx/>
              <a:buNone/>
            </a:pPr>
            <a:r>
              <a:rPr lang="en-GB" b="0" i="1" u="none" strike="noStrike">
                <a:solidFill>
                  <a:srgbClr val="444444"/>
                </a:solidFill>
                <a:effectLst/>
                <a:latin typeface="Inter"/>
              </a:rPr>
              <a:t>“True there is a Covid-19 pandemic, but we should not forget that we still have other preventable diseases we have to fight, we have to continue with immunisation, HIV testing and family planning outreaches.” </a:t>
            </a:r>
          </a:p>
          <a:p>
            <a:pPr marL="0" indent="0">
              <a:buFontTx/>
              <a:buNone/>
            </a:pPr>
            <a:endParaRPr lang="en-GB" b="0" i="0" u="none" strike="noStrike">
              <a:solidFill>
                <a:srgbClr val="444444"/>
              </a:solidFill>
              <a:effectLst/>
              <a:latin typeface="Inter"/>
            </a:endParaRPr>
          </a:p>
          <a:p>
            <a:pPr marL="0" indent="0">
              <a:buFontTx/>
              <a:buNone/>
            </a:pPr>
            <a:r>
              <a:rPr lang="en-GB" b="0" i="0" u="none" strike="noStrike">
                <a:solidFill>
                  <a:srgbClr val="444444"/>
                </a:solidFill>
                <a:effectLst/>
                <a:latin typeface="Inter"/>
              </a:rPr>
              <a:t>Before, WaterAid implemented the WASH project in Ndejje Health Centre IV the situation was wanting. We did not have a tap water connection in the labour ward, also the sanitation facilities were not in a good state, and there were pit latrines shared between outpatients and expectant mothers. We did not have an incinerator or a placenta pit for proper medical waste disposal. We were practising open air burning of medical waste, though this is not recommended. The story is long; mothers had nowhere to bath, yet it is advised that a mother has to bath in the first 24 hours after delivery of her baby. Before WaterAid constructed these showers with water connection, mothers used to just go back home without bathing. </a:t>
            </a:r>
            <a:br>
              <a:rPr lang="en-GB"/>
            </a:br>
            <a:br>
              <a:rPr lang="en-GB"/>
            </a:br>
            <a:r>
              <a:rPr lang="en-GB" sz="1200" b="0" i="0" kern="1200">
                <a:solidFill>
                  <a:schemeClr val="tx1"/>
                </a:solidFill>
                <a:effectLst/>
                <a:latin typeface="+mn-lt"/>
                <a:ea typeface="+mn-ea"/>
                <a:cs typeface="+mn-cs"/>
              </a:rPr>
              <a:t>The change</a:t>
            </a:r>
          </a:p>
          <a:p>
            <a:pPr marL="0" indent="0">
              <a:buFontTx/>
              <a:buNone/>
            </a:pPr>
            <a:br>
              <a:rPr lang="en-GB"/>
            </a:br>
            <a:r>
              <a:rPr lang="en-GB" sz="1200" b="0" i="0" kern="1200">
                <a:solidFill>
                  <a:schemeClr val="tx1"/>
                </a:solidFill>
                <a:effectLst/>
                <a:latin typeface="+mn-lt"/>
                <a:ea typeface="+mn-ea"/>
                <a:cs typeface="+mn-cs"/>
              </a:rPr>
              <a:t>We are very grateful to WaterAid because we now have a new sanitation block with separate toilets and bathrooms for both male and female clients. Tap water and handwashing facilities in the labour ward have been reinstalled, and new bathrooms for postnatal mothers and health care workers have been constructed. We have two toilets and bathrooms in the postnatal wing, which are easy to access anytime of the day and night. Hygiene for the postnatal mothers and that of health workers has greatly improved.</a:t>
            </a:r>
            <a:br>
              <a:rPr lang="en-GB"/>
            </a:br>
            <a:br>
              <a:rPr lang="en-GB"/>
            </a:br>
            <a:r>
              <a:rPr lang="en-GB" sz="1200" b="0" i="0" kern="1200">
                <a:solidFill>
                  <a:schemeClr val="tx1"/>
                </a:solidFill>
                <a:effectLst/>
                <a:latin typeface="+mn-lt"/>
                <a:ea typeface="+mn-ea"/>
                <a:cs typeface="+mn-cs"/>
              </a:rPr>
              <a:t>After getting these first-class toilet blocks from WaterAid, it has given us a challenge to improve our maternity and labour ward to match the standard of the sanitation facilities. For example, the new toilet floor is made of tiles, but the maternity ward floor is made of ordinary cement. As hospital administrators we have approved a budget this financial year to renovate the labour and maternity ward. We want tiles and walls repainted and the work has in fact commenced so as to meet the standards set by WaterAid. Disposal of medical waste was a challenge; we were still practising open air burning though this is not allowed by the ministry of health. After getting this standard incinerator we have no problem with proper waste disposal.</a:t>
            </a:r>
            <a:br>
              <a:rPr lang="en-GB"/>
            </a:br>
            <a:br>
              <a:rPr lang="en-GB"/>
            </a:br>
            <a:r>
              <a:rPr lang="en-GB" sz="1200" b="0" i="0" kern="1200">
                <a:solidFill>
                  <a:schemeClr val="tx1"/>
                </a:solidFill>
                <a:effectLst/>
                <a:latin typeface="+mn-lt"/>
                <a:ea typeface="+mn-ea"/>
                <a:cs typeface="+mn-cs"/>
              </a:rPr>
              <a:t>Work without water</a:t>
            </a:r>
            <a:br>
              <a:rPr lang="en-GB"/>
            </a:br>
            <a:br>
              <a:rPr lang="en-GB"/>
            </a:br>
            <a:r>
              <a:rPr lang="en-GB" sz="1200" b="0" i="0" kern="1200">
                <a:solidFill>
                  <a:schemeClr val="tx1"/>
                </a:solidFill>
                <a:effectLst/>
                <a:latin typeface="+mn-lt"/>
                <a:ea typeface="+mn-ea"/>
                <a:cs typeface="+mn-cs"/>
              </a:rPr>
              <a:t>Without water, sanitation and hygiene facilities at a health centre, my work as a midwife becomes very risky, especially when it comes to infection control. In surgical procedures, washing hands and cleaning of blood is a must and we need a lot of water to do this. We also have guidelines for infection control from the Ministry of Health that we follow but without water these cannot be met. Even though we have sanitisers, these are supposed to be used for simple disinfection. We always need easy access to water in health centres.</a:t>
            </a:r>
            <a:br>
              <a:rPr lang="en-GB"/>
            </a:br>
            <a:br>
              <a:rPr lang="en-GB"/>
            </a:br>
            <a:r>
              <a:rPr lang="en-GB" sz="1200" b="0" i="0" kern="1200">
                <a:solidFill>
                  <a:schemeClr val="tx1"/>
                </a:solidFill>
                <a:effectLst/>
                <a:latin typeface="+mn-lt"/>
                <a:ea typeface="+mn-ea"/>
                <a:cs typeface="+mn-cs"/>
              </a:rPr>
              <a:t>WaterAid has also installed a safe drinking water system at the children’s immunisation centre where everyone comes to get drinking water. We have also acquired female friendly and accessible flush toilets and bathrooms which has a pathway for wheelchair users. For proper garbage management, we have someone in charge of collecting medical waste every morning and safely disposes of it.</a:t>
            </a:r>
            <a:br>
              <a:rPr lang="en-GB"/>
            </a:br>
            <a:br>
              <a:rPr lang="en-GB"/>
            </a:br>
            <a:r>
              <a:rPr lang="en-GB" sz="1200" b="0" i="0" kern="1200">
                <a:solidFill>
                  <a:schemeClr val="tx1"/>
                </a:solidFill>
                <a:effectLst/>
                <a:latin typeface="+mn-lt"/>
                <a:ea typeface="+mn-ea"/>
                <a:cs typeface="+mn-cs"/>
              </a:rPr>
              <a:t>Looking at WASH holistically, the one thing that I feel needs improvement is to have additional drinking water purifiers. At the moment we only have one point, if a patient is at the outpatient department, it is far to walk to the immunisation area to get drinking water. People who come here for HIV/Aids treatment always need lots of water to take their drugs.</a:t>
            </a:r>
            <a:br>
              <a:rPr lang="en-GB"/>
            </a:br>
            <a:br>
              <a:rPr lang="en-GB"/>
            </a:br>
            <a:r>
              <a:rPr lang="en-GB" sz="1200" b="0" i="0" kern="1200">
                <a:solidFill>
                  <a:schemeClr val="tx1"/>
                </a:solidFill>
                <a:effectLst/>
                <a:latin typeface="+mn-lt"/>
                <a:ea typeface="+mn-ea"/>
                <a:cs typeface="+mn-cs"/>
              </a:rPr>
              <a:t>How Covid-19 has affected work</a:t>
            </a:r>
          </a:p>
          <a:p>
            <a:pPr marL="0" indent="0">
              <a:buFontTx/>
              <a:buNone/>
            </a:pPr>
            <a:br>
              <a:rPr lang="en-GB"/>
            </a:br>
            <a:r>
              <a:rPr lang="en-GB" sz="1200" b="0" i="0" kern="1200">
                <a:solidFill>
                  <a:schemeClr val="tx1"/>
                </a:solidFill>
                <a:effectLst/>
                <a:latin typeface="+mn-lt"/>
                <a:ea typeface="+mn-ea"/>
                <a:cs typeface="+mn-cs"/>
              </a:rPr>
              <a:t>The lockdown and suspension of public transport due to the spread of Covid-19 pandemic has greatly affected our work. Some of the health workers are not accommodated here at the health facility, so we resolved that they report to work twice a week, though they were supposed to work five days in a week. The only fuel left on the hospital budget is for use on immunisation outreaches. The few health workers who are accommodated at the health centre and those who report on duty are overloaded with work.</a:t>
            </a:r>
            <a:br>
              <a:rPr lang="en-GB"/>
            </a:br>
            <a:br>
              <a:rPr lang="en-GB"/>
            </a:br>
            <a:r>
              <a:rPr lang="en-GB" sz="1200" b="0" i="0" kern="1200">
                <a:solidFill>
                  <a:schemeClr val="tx1"/>
                </a:solidFill>
                <a:effectLst/>
                <a:latin typeface="+mn-lt"/>
                <a:ea typeface="+mn-ea"/>
                <a:cs typeface="+mn-cs"/>
              </a:rPr>
              <a:t>True there is a Covid-19 pandemic, but we should not forget that we still have other preventable diseases we have to fight. We have to continue with immunisation, HIV testing and family planning outreaches. But we have integrated Covid-19 prevention messages in our day-to-day work. We take body temperatures every day we report on duty, we have also assigned someone at the hospital gate to ensure that anyone who enters the hospital premises is wearing a face mask, as well as washing his or her hands-on arrival.</a:t>
            </a:r>
            <a:br>
              <a:rPr lang="en-GB"/>
            </a:br>
            <a:br>
              <a:rPr lang="en-GB"/>
            </a:br>
            <a:br>
              <a:rPr lang="en-GB"/>
            </a:br>
            <a:endParaRPr lang="en-GB" i="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912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World Water Day was founded by the United Nations in 1992</a:t>
            </a:r>
          </a:p>
          <a:p>
            <a:pPr algn="l"/>
            <a:endParaRPr lang="en-GB"/>
          </a:p>
          <a:p>
            <a:pPr algn="l"/>
            <a:r>
              <a:rPr lang="en-GB"/>
              <a:t>It is an observance day that highlights the importance of clean water and raise awareness of the water crisis around the world.</a:t>
            </a:r>
          </a:p>
          <a:p>
            <a:pPr algn="l"/>
            <a:endParaRPr lang="en-GB"/>
          </a:p>
        </p:txBody>
      </p:sp>
      <p:sp>
        <p:nvSpPr>
          <p:cNvPr id="4" name="Slide Number Placeholder 3"/>
          <p:cNvSpPr>
            <a:spLocks noGrp="1"/>
          </p:cNvSpPr>
          <p:nvPr>
            <p:ph type="sldNum" sz="quarter" idx="5"/>
          </p:nvPr>
        </p:nvSpPr>
        <p:spPr/>
        <p:txBody>
          <a:bodyPr/>
          <a:lstStyle/>
          <a:p>
            <a:fld id="{C25FA851-CFF9-4DA5-8BFF-46D967F1B533}" type="slidenum">
              <a:rPr lang="en-GB" smtClean="0"/>
              <a:t>2</a:t>
            </a:fld>
            <a:endParaRPr lang="en-GB"/>
          </a:p>
        </p:txBody>
      </p:sp>
    </p:spTree>
    <p:extLst>
      <p:ext uri="{BB962C8B-B14F-4D97-AF65-F5344CB8AC3E}">
        <p14:creationId xmlns:p14="http://schemas.microsoft.com/office/powerpoint/2010/main" val="213589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778">
              <a:defRPr/>
            </a:pPr>
            <a:r>
              <a:rPr lang="en-GB" baseline="0"/>
              <a:t>Imagine if you had to walk long distances to collect water for your family each day</a:t>
            </a:r>
          </a:p>
          <a:p>
            <a:endParaRPr lang="en-GB"/>
          </a:p>
          <a:p>
            <a:r>
              <a:rPr lang="en-GB"/>
              <a:t>Mulu, 10, collects water from a nearby river</a:t>
            </a:r>
            <a:r>
              <a:rPr lang="en-GB" baseline="0"/>
              <a:t> in</a:t>
            </a:r>
            <a:r>
              <a:rPr lang="en-GB"/>
              <a:t> West Shoa, Ethiopia.</a:t>
            </a:r>
            <a:r>
              <a:rPr lang="en-GB" baseline="0"/>
              <a:t> Mulu told us:</a:t>
            </a:r>
          </a:p>
          <a:p>
            <a:endParaRPr lang="en-GB"/>
          </a:p>
          <a:p>
            <a:r>
              <a:rPr lang="en-GB" i="1"/>
              <a:t>“Collecting water is the chore I hate the most. Yet, I have to do it at least three times a day – before school, right after school and just before it gets too dark. The river is down there, in the valley, which means I have to walk up the hill with the heavy jerry can on my back. As I leave the house to go to the river, I already think about how tired I am going to be by the time I get back home. It leaves me with a pain in my chest and my shoulder where the strap rests. But I know my family needs the water. We need at least 10 jerry cans between our animals and us. So I have to fetch at least some of it to help my mother.”</a:t>
            </a:r>
          </a:p>
          <a:p>
            <a:endParaRPr lang="en-GB" i="1"/>
          </a:p>
          <a:p>
            <a:r>
              <a:rPr lang="en-GB"/>
              <a:t>For</a:t>
            </a:r>
            <a:r>
              <a:rPr lang="en-GB" baseline="0"/>
              <a:t> many people, walking long distances each day just to collect water is a reality, which is often the responsibility of women and girls. </a:t>
            </a:r>
          </a:p>
          <a:p>
            <a:endParaRPr lang="en-GB" baseline="0"/>
          </a:p>
          <a:p>
            <a:pPr defTabSz="926851">
              <a:defRPr/>
            </a:pPr>
            <a:r>
              <a:rPr lang="en-GB">
                <a:latin typeface="Arial" charset="0"/>
              </a:rPr>
              <a:t>The problem is not only the weight of the water and the time spent collecting it, but where it comes from. Often, the only source of water for people living in the world’s poorest communities is a pond or river. </a:t>
            </a:r>
          </a:p>
          <a:p>
            <a:pPr defTabSz="926851">
              <a:defRPr/>
            </a:pPr>
            <a:endParaRPr lang="en-GB">
              <a:latin typeface="Arial" charset="0"/>
            </a:endParaRPr>
          </a:p>
          <a:p>
            <a:pPr defTabSz="926851">
              <a:defRPr/>
            </a:pPr>
            <a:r>
              <a:rPr lang="en-GB">
                <a:latin typeface="Arial" charset="0"/>
              </a:rPr>
              <a:t>Imagine if your water was also being used by animals, as well as hundreds of other people for their daily activities, such as washing and bathing. Water like this can be full of the germs that spread diseases. </a:t>
            </a:r>
          </a:p>
          <a:p>
            <a:br>
              <a:rPr lang="en-GB" i="1"/>
            </a:br>
            <a:endParaRPr lang="en-GB" i="1"/>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16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i="0">
                <a:solidFill>
                  <a:srgbClr val="9B6A1A"/>
                </a:solidFill>
                <a:effectLst/>
                <a:latin typeface="Inter"/>
              </a:rPr>
              <a:t>Cris, </a:t>
            </a:r>
            <a:r>
              <a:rPr lang="en-GB" sz="1050" b="1" i="0" baseline="0"/>
              <a:t>16 years old from </a:t>
            </a:r>
            <a:r>
              <a:rPr lang="en-GB" sz="2000" b="1" i="0" baseline="0">
                <a:solidFill>
                  <a:srgbClr val="9B6A1A"/>
                </a:solidFill>
                <a:effectLst/>
                <a:latin typeface="Inter"/>
              </a:rPr>
              <a:t>Lesuata, Timor-Leste.</a:t>
            </a:r>
            <a:endParaRPr lang="en-GB" sz="1050" b="1" i="0" baseline="0"/>
          </a:p>
          <a:p>
            <a:endParaRPr lang="en-GB" sz="1050" b="1" i="0" baseline="0"/>
          </a:p>
          <a:p>
            <a:r>
              <a:rPr lang="en-GB" sz="2000" b="0" i="0">
                <a:solidFill>
                  <a:srgbClr val="444444"/>
                </a:solidFill>
                <a:effectLst/>
                <a:latin typeface="Inter"/>
              </a:rPr>
              <a:t>Cristina is 16 years old, and likes to be called Cris. </a:t>
            </a:r>
          </a:p>
          <a:p>
            <a:r>
              <a:rPr lang="en-GB" sz="2000" b="0" i="0">
                <a:solidFill>
                  <a:srgbClr val="444444"/>
                </a:solidFill>
                <a:effectLst/>
                <a:latin typeface="Inter"/>
              </a:rPr>
              <a:t>She had six siblings, but two have passed away. </a:t>
            </a:r>
          </a:p>
          <a:p>
            <a:r>
              <a:rPr lang="en-GB" sz="2000" b="0" i="0">
                <a:solidFill>
                  <a:srgbClr val="444444"/>
                </a:solidFill>
                <a:effectLst/>
                <a:latin typeface="Inter"/>
              </a:rPr>
              <a:t>She now has two brothers and two sisters. She is the youngest sibling.</a:t>
            </a:r>
          </a:p>
          <a:p>
            <a:br>
              <a:rPr lang="en-GB" sz="2000"/>
            </a:br>
            <a:r>
              <a:rPr lang="en-GB" sz="2000"/>
              <a:t>At Cris’s school students and teachers collect water to use in the toilets and for washing hands but when not everyone is able to do so there is not enough to stay clean</a:t>
            </a:r>
            <a:r>
              <a:rPr lang="en-GB" sz="2000" b="0" i="0">
                <a:solidFill>
                  <a:srgbClr val="444444"/>
                </a:solidFill>
                <a:effectLst/>
                <a:latin typeface="Inter"/>
              </a:rPr>
              <a:t>.</a:t>
            </a:r>
            <a:br>
              <a:rPr lang="en-GB" sz="2000"/>
            </a:br>
            <a:br>
              <a:rPr lang="en-GB" sz="2000"/>
            </a:br>
            <a:r>
              <a:rPr lang="en-GB" sz="2000" b="0" i="0">
                <a:solidFill>
                  <a:srgbClr val="444444"/>
                </a:solidFill>
                <a:effectLst/>
                <a:latin typeface="Inter"/>
              </a:rPr>
              <a:t>In the rainy season, Cris’s community is able to collect water in rain tanks but in the dry season limited water resources mean these can’t be used. </a:t>
            </a:r>
          </a:p>
          <a:p>
            <a:endParaRPr lang="en-GB" sz="2000" b="0" i="0">
              <a:solidFill>
                <a:srgbClr val="444444"/>
              </a:solidFill>
              <a:effectLst/>
              <a:latin typeface="Inter"/>
            </a:endParaRPr>
          </a:p>
          <a:p>
            <a:r>
              <a:rPr lang="en-GB" sz="2000" b="0" i="0">
                <a:solidFill>
                  <a:srgbClr val="444444"/>
                </a:solidFill>
                <a:effectLst/>
                <a:latin typeface="Inter"/>
              </a:rPr>
              <a:t>In the dry season, Cris and other girls often miss school when they have their period because they walk a one hour round trip to clean themselves, All the girls in Lesuata are forced to make this journey. </a:t>
            </a:r>
          </a:p>
          <a:p>
            <a:endParaRPr lang="en-GB" sz="2000" b="0" i="0">
              <a:solidFill>
                <a:srgbClr val="444444"/>
              </a:solidFill>
              <a:effectLst/>
              <a:latin typeface="Inter"/>
            </a:endParaRPr>
          </a:p>
          <a:p>
            <a:r>
              <a:rPr lang="en-GB" sz="2000" b="0" i="0">
                <a:solidFill>
                  <a:srgbClr val="444444"/>
                </a:solidFill>
                <a:effectLst/>
                <a:latin typeface="Inter"/>
              </a:rPr>
              <a:t>If there was water at home or at school the girls wouldn’t need to go to the river for washing.</a:t>
            </a:r>
            <a:br>
              <a:rPr lang="en-GB" sz="2000"/>
            </a:br>
            <a:br>
              <a:rPr lang="en-GB" sz="2000"/>
            </a:br>
            <a:r>
              <a:rPr lang="en-GB" sz="2000" b="0" i="0">
                <a:solidFill>
                  <a:srgbClr val="444444"/>
                </a:solidFill>
                <a:effectLst/>
                <a:latin typeface="Inter"/>
              </a:rPr>
              <a:t>During the dry season many of the girls in the community are forced to walk to the river in order to stay clean. Children </a:t>
            </a:r>
            <a:r>
              <a:rPr lang="en-GB" sz="1400">
                <a:latin typeface="Calibri" panose="020F0502020204030204" pitchFamily="34" charset="0"/>
                <a:ea typeface="Calibri" panose="020F0502020204030204" pitchFamily="34" charset="0"/>
              </a:rPr>
              <a:t>spends hours collecting water when they should be at school. Many children like Cris have to make exhausting journeys for water. Even if they get to school, they are often too tired to concentrate. When a girl gets her period, she often leaves school because she can’t keep herself clean. All this means children—especially girls—miss out on the education they really need.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Around the world, three in ten schools don’t have clean water and one in three don’t have decent toilets. This exposes millions of children and teachers to deadly diseases caused by drinking dirty water and going to the toilet in the open. It denies young people their education and their dignity.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This shouldn’t be normal. Change is needed, and we can make it happen.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400">
                <a:latin typeface="Calibri" panose="020F0502020204030204" pitchFamily="34" charset="0"/>
                <a:ea typeface="Calibri" panose="020F0502020204030204" pitchFamily="34" charset="0"/>
              </a:rPr>
              <a:t>Through the work of WaterAid </a:t>
            </a:r>
            <a:r>
              <a:rPr kumimoji="0" lang="en-GB"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we work alongside communities and build decent toilets, hygiene facilities and teach the students about the benefits of good hygiene. </a:t>
            </a:r>
            <a:r>
              <a:rPr kumimoji="0" lang="en-GB" altLang="en-US" sz="1000" b="0" i="0" u="none" strike="noStrike" cap="none" normalizeH="0" baseline="0">
                <a:ln>
                  <a:noFill/>
                </a:ln>
                <a:solidFill>
                  <a:schemeClr val="tx1"/>
                </a:solidFill>
                <a:effectLst/>
                <a:latin typeface="Arial" panose="020B0604020202020204" pitchFamily="34" charset="0"/>
                <a:ea typeface="+mn-ea"/>
              </a:rPr>
              <a:t>Together </a:t>
            </a:r>
            <a:r>
              <a:rPr lang="en-GB" sz="1400">
                <a:latin typeface="Calibri" panose="020F0502020204030204" pitchFamily="34" charset="0"/>
                <a:ea typeface="Calibri" panose="020F0502020204030204" pitchFamily="34" charset="0"/>
              </a:rPr>
              <a:t>we are helping children to keep learning by building toilet blocks, by teaching them good hygiene through health clubs. Cris has big dreams “</a:t>
            </a:r>
            <a:r>
              <a:rPr lang="en-GB" sz="1400" b="1">
                <a:latin typeface="Calibri" panose="020F0502020204030204" pitchFamily="34" charset="0"/>
                <a:ea typeface="Calibri" panose="020F0502020204030204" pitchFamily="34" charset="0"/>
              </a:rPr>
              <a:t>When I finish school I want to continue my studies and to get a job</a:t>
            </a:r>
            <a:r>
              <a:rPr lang="en-GB" sz="1400">
                <a:latin typeface="Calibri" panose="020F050202020403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sz="1400">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400">
                <a:latin typeface="Calibri" panose="020F0502020204030204" pitchFamily="34" charset="0"/>
                <a:ea typeface="Calibri" panose="020F0502020204030204" pitchFamily="34" charset="0"/>
              </a:rPr>
              <a:t>With clean water and decent toilets, Cris can reach for her dream.</a:t>
            </a:r>
            <a:r>
              <a:rPr kumimoji="0" lang="en-GB"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000" b="0" i="0" u="none" strike="noStrike" cap="none" normalizeH="0" baseline="0">
              <a:ln>
                <a:noFill/>
              </a:ln>
              <a:solidFill>
                <a:schemeClr val="tx1"/>
              </a:solidFill>
              <a:effectLst/>
              <a:latin typeface="Arial" panose="020B0604020202020204" pitchFamily="34" charset="0"/>
            </a:endParaRPr>
          </a:p>
          <a:p>
            <a:endParaRPr lang="en-GB" sz="1400" b="0" i="0">
              <a:solidFill>
                <a:srgbClr val="444444"/>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91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Film link: https://youtu.be/GluchjVKFro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Wherever you are in the world, it’s the poorest and least powerful who are most often without clean water: those who are older, ill, disabled, living in remote or rural locations or displaced, of a different caste or ethnicity or religion, or in informal or illegal settlements. Water will transform their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a:t>771 million people around the world still don’t have access to water close to home. </a:t>
            </a:r>
            <a:r>
              <a:rPr lang="en-GB" b="0" i="1"/>
              <a:t>(</a:t>
            </a:r>
            <a:r>
              <a:rPr lang="en-GB" b="0" i="1">
                <a:solidFill>
                  <a:srgbClr val="000000"/>
                </a:solidFill>
                <a:effectLst/>
                <a:latin typeface="Times New Roman" panose="02020603050405020304" pitchFamily="18" charset="0"/>
              </a:rPr>
              <a:t>WHO/UNICEF (2021) Progress on household drinking water, sanitation and hygiene 2000-2020. Joint Monitoring Programme. Geneva: World Health Organisation. See: JMP website)</a:t>
            </a:r>
            <a:endParaRPr lang="en-GB" b="1"/>
          </a:p>
          <a:p>
            <a:endParaRPr lang="en-GB" b="1"/>
          </a:p>
          <a:p>
            <a:r>
              <a:rPr lang="en-GB"/>
              <a:t>Without clean water, people are denied access to opportunities that should be open to everyone, everywhere. </a:t>
            </a:r>
          </a:p>
          <a:p>
            <a:endParaRPr lang="en-GB"/>
          </a:p>
          <a:p>
            <a:r>
              <a:rPr lang="en-GB"/>
              <a:t>Whole communities are held back while others thrive, simply because they don’t have access to clean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baseline="0"/>
              <a:t>That’s 1 in 10 people around the world without clean water close to home. </a:t>
            </a:r>
            <a:r>
              <a:rPr lang="en-GB"/>
              <a:t>(within 500 metres or a 30- minute walk). </a:t>
            </a:r>
            <a:r>
              <a:rPr lang="en-GB" i="1"/>
              <a:t>(WHO/UNICEF (2021) Progress on household drinking water, sanitation and hygiene 2000-2020. Joint Monitoring Programme. Geneva: World Health Organisation. See: </a:t>
            </a:r>
            <a:r>
              <a:rPr lang="en-GB" i="1">
                <a:hlinkClick r:id="rId3"/>
              </a:rPr>
              <a:t>JMP website</a:t>
            </a:r>
            <a:r>
              <a:rPr lang="en-GB" i="1"/>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Why is water so important?</a:t>
            </a:r>
          </a:p>
          <a:p>
            <a:endParaRPr lang="en-GB" b="0"/>
          </a:p>
          <a:p>
            <a:r>
              <a:rPr lang="en-GB" b="0"/>
              <a:t>Can you think of a time when you </a:t>
            </a:r>
            <a:r>
              <a:rPr lang="en-GB" b="0" baseline="0"/>
              <a:t>have needed some water (for a drink, to clean your hands after the toilet) but none was available? </a:t>
            </a:r>
          </a:p>
          <a:p>
            <a:endParaRPr lang="en-GB" b="0" baseline="0"/>
          </a:p>
          <a:p>
            <a:r>
              <a:rPr lang="en-GB" b="0" baseline="0"/>
              <a:t>How did you feel and what did you do?</a:t>
            </a:r>
            <a:endParaRPr lang="en-GB" b="0"/>
          </a:p>
          <a:p>
            <a:endParaRPr lang="en-GB" b="1"/>
          </a:p>
          <a:p>
            <a:r>
              <a:rPr lang="en-GB" b="1"/>
              <a:t>Water is so important as it can impact your life in so many ways:</a:t>
            </a:r>
          </a:p>
          <a:p>
            <a:r>
              <a:rPr lang="en-GB" b="1"/>
              <a:t>Health:</a:t>
            </a:r>
            <a:r>
              <a:rPr lang="en-GB" b="0" baseline="0"/>
              <a:t> Having </a:t>
            </a:r>
            <a:r>
              <a:rPr lang="en-GB"/>
              <a:t>clean water close by</a:t>
            </a:r>
            <a:r>
              <a:rPr lang="en-GB" baseline="0"/>
              <a:t> </a:t>
            </a:r>
            <a:r>
              <a:rPr lang="en-GB"/>
              <a:t>saves lives. For example it can help babies make it through their vulnerable first five years, give new mums the best chance of survival, and give everyone a fighting chance of avoiding waterborne diseases. </a:t>
            </a:r>
          </a:p>
          <a:p>
            <a:endParaRPr lang="en-GB"/>
          </a:p>
          <a:p>
            <a:r>
              <a:rPr lang="en-GB" b="1"/>
              <a:t>Livelihoods: </a:t>
            </a:r>
            <a:r>
              <a:rPr lang="en-GB"/>
              <a:t>Clean water gives people the time and resources to find jobs, learn new skills and run successful businesses. It helps them break free from poverty and change their lives for good.</a:t>
            </a:r>
          </a:p>
          <a:p>
            <a:endParaRPr lang="en-GB" b="1"/>
          </a:p>
          <a:p>
            <a:r>
              <a:rPr lang="en-GB" b="1"/>
              <a:t>Time: </a:t>
            </a:r>
            <a:r>
              <a:rPr lang="en-GB"/>
              <a:t>In most countries, the burden of collecting water falls mainly on girls and women. But when they only need to carry it a few steps from the nearest tap</a:t>
            </a:r>
            <a:r>
              <a:rPr lang="en-GB" baseline="0"/>
              <a:t> and </a:t>
            </a:r>
            <a:r>
              <a:rPr lang="en-GB"/>
              <a:t>that time is freed up, giving girls the chance to play and go to school, and enabling women to work and</a:t>
            </a:r>
            <a:r>
              <a:rPr lang="en-GB" baseline="0"/>
              <a:t> look after their families</a:t>
            </a:r>
            <a:r>
              <a:rPr lang="en-GB"/>
              <a:t>.</a:t>
            </a:r>
          </a:p>
          <a:p>
            <a:endParaRPr lang="en-GB"/>
          </a:p>
          <a:p>
            <a:r>
              <a:rPr lang="en-GB" b="1"/>
              <a:t>Education:</a:t>
            </a:r>
            <a:r>
              <a:rPr lang="en-GB" b="1" baseline="0"/>
              <a:t> </a:t>
            </a:r>
            <a:r>
              <a:rPr lang="en-GB"/>
              <a:t>Spending time in the classroom is something many children can only dream of. When they no longer have to collect water every day, that dream can come true – opening up a world of opportunities.</a:t>
            </a:r>
          </a:p>
          <a:p>
            <a:endParaRPr lang="en-GB"/>
          </a:p>
          <a:p>
            <a:r>
              <a:rPr lang="en-GB" b="1"/>
              <a:t>Dignity: </a:t>
            </a:r>
            <a:r>
              <a:rPr lang="en-GB"/>
              <a:t>Clean water is something so many of us take for granted. But being able to wash regularly in a clean, private place is essential to lead a dignified life.</a:t>
            </a:r>
          </a:p>
          <a:p>
            <a:endParaRPr lang="en-GB" b="1"/>
          </a:p>
          <a:p>
            <a:r>
              <a:rPr lang="en-GB" b="1"/>
              <a:t>Life:</a:t>
            </a:r>
            <a:r>
              <a:rPr lang="en-GB" b="1" baseline="0"/>
              <a:t> </a:t>
            </a:r>
            <a:r>
              <a:rPr lang="en-GB" b="0" baseline="0"/>
              <a:t>WaterAid </a:t>
            </a:r>
            <a:r>
              <a:rPr lang="en-GB"/>
              <a:t>never get tired of talking about water. Why? Because, quite simply, we can’t live without it. And because, every day, we get to hear incredible stories showing how water is enabling people to unlock their potential and transform their lives. Forever.</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21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are people without access to clean water? There are a mixture of reasons:</a:t>
            </a:r>
          </a:p>
          <a:p>
            <a:endParaRPr lang="en-GB">
              <a:effectLst/>
            </a:endParaRPr>
          </a:p>
          <a:p>
            <a:pPr marL="171450" indent="-171450">
              <a:buFont typeface="Arial" panose="020B0604020202020204" pitchFamily="34" charset="0"/>
              <a:buChar char="•"/>
            </a:pPr>
            <a:r>
              <a:rPr lang="en-GB" sz="1200">
                <a:solidFill>
                  <a:srgbClr val="00B0F0"/>
                </a:solidFill>
                <a:latin typeface="Noto Sans" panose="020B0502040504020204" pitchFamily="34" charset="0"/>
              </a:rPr>
              <a:t>Poverty – they have limited money available </a:t>
            </a:r>
          </a:p>
          <a:p>
            <a:pPr marL="171450" indent="-171450">
              <a:buFont typeface="Arial" panose="020B0604020202020204" pitchFamily="34" charset="0"/>
              <a:buChar char="•"/>
            </a:pPr>
            <a:r>
              <a:rPr lang="en-GB" sz="1200">
                <a:solidFill>
                  <a:srgbClr val="00B0F0"/>
                </a:solidFill>
                <a:latin typeface="Noto Sans" panose="020B0502040504020204" pitchFamily="34" charset="0"/>
              </a:rPr>
              <a:t>Governments prioritising other areas to spend money on</a:t>
            </a:r>
          </a:p>
          <a:p>
            <a:pPr marL="171450" indent="-171450">
              <a:buFont typeface="Arial" panose="020B0604020202020204" pitchFamily="34" charset="0"/>
              <a:buChar char="•"/>
            </a:pPr>
            <a:r>
              <a:rPr lang="en-GB" sz="1200">
                <a:solidFill>
                  <a:srgbClr val="00B0F0"/>
                </a:solidFill>
                <a:latin typeface="Noto Sans" panose="020B0502040504020204" pitchFamily="34" charset="0"/>
              </a:rPr>
              <a:t>Environment </a:t>
            </a:r>
          </a:p>
          <a:p>
            <a:pPr marL="171450" indent="-171450">
              <a:buFont typeface="Arial" panose="020B0604020202020204" pitchFamily="34" charset="0"/>
              <a:buChar char="•"/>
            </a:pPr>
            <a:r>
              <a:rPr lang="en-GB" sz="1200">
                <a:solidFill>
                  <a:srgbClr val="00B0F0"/>
                </a:solidFill>
                <a:latin typeface="Noto Sans" panose="020B0502040504020204" pitchFamily="34" charset="0"/>
              </a:rPr>
              <a:t>Long distance from a water source</a:t>
            </a:r>
          </a:p>
          <a:p>
            <a:pPr marL="171450" indent="-171450">
              <a:buFont typeface="Arial" panose="020B0604020202020204" pitchFamily="34" charset="0"/>
              <a:buChar char="•"/>
            </a:pPr>
            <a:r>
              <a:rPr lang="en-GB" sz="1200">
                <a:solidFill>
                  <a:srgbClr val="00B0F0"/>
                </a:solidFill>
                <a:latin typeface="Noto Sans" panose="020B0502040504020204" pitchFamily="34" charset="0"/>
              </a:rPr>
              <a:t>Political instability, conflict and displacement</a:t>
            </a:r>
          </a:p>
          <a:p>
            <a:endParaRPr lang="en-GB">
              <a:effectLst/>
            </a:endParaRPr>
          </a:p>
          <a:p>
            <a:r>
              <a:rPr lang="en-GB">
                <a:effectLst/>
              </a:rPr>
              <a:t>More details:</a:t>
            </a:r>
          </a:p>
          <a:p>
            <a:r>
              <a:rPr lang="en-GB">
                <a:effectLst/>
              </a:rPr>
              <a:t>Governments may let water get left behind while focusing on other important priorities, like industry, roads, schools and hospitals.</a:t>
            </a:r>
          </a:p>
          <a:p>
            <a:endParaRPr lang="en-GB">
              <a:effectLst/>
            </a:endParaRPr>
          </a:p>
          <a:p>
            <a:r>
              <a:rPr lang="en-GB">
                <a:effectLst/>
              </a:rPr>
              <a:t>Many people live in countries where the national economy is too poor to create water infrastructure at the scale they need. Construction can also be difficult in many places because of extreme geography – like deserts, mountains and jungle – and not enough trained experts who know how to find long-term solutions.</a:t>
            </a:r>
          </a:p>
          <a:p>
            <a:endParaRPr lang="en-GB">
              <a:effectLst/>
            </a:endParaRPr>
          </a:p>
          <a:p>
            <a:r>
              <a:rPr lang="en-GB">
                <a:effectLst/>
              </a:rPr>
              <a:t>Vulnerable people in society are affected most by this lack of clean water. Those living in hard-to-reach areas can be forgotten entirely, poor people can be priced out, and groups perceived as different can be denied access to them. We work with these communities to help them claim their rights to clean water.</a:t>
            </a:r>
          </a:p>
          <a:p>
            <a:r>
              <a:rPr lang="en-GB"/>
              <a:t> </a:t>
            </a:r>
          </a:p>
          <a:p>
            <a:r>
              <a:rPr lang="en-GB"/>
              <a:t>People’s access to water can also</a:t>
            </a:r>
            <a:r>
              <a:rPr lang="en-GB" baseline="0"/>
              <a:t> be affected by drought and climate change. </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574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0"/>
            <a:ext cx="6229350" cy="3503613"/>
          </a:xfrm>
          <a:prstGeom prst="rect">
            <a:avLst/>
          </a:prstGeom>
        </p:spPr>
      </p:sp>
      <p:sp>
        <p:nvSpPr>
          <p:cNvPr id="3" name="Notes Placeholder 2"/>
          <p:cNvSpPr>
            <a:spLocks noGrp="1"/>
          </p:cNvSpPr>
          <p:nvPr>
            <p:ph type="body" idx="1"/>
          </p:nvPr>
        </p:nvSpPr>
        <p:spPr/>
        <p:txBody>
          <a:bodyPr/>
          <a:lstStyle/>
          <a:p>
            <a:pPr fontAlgn="base"/>
            <a:r>
              <a:rPr lang="en-GB">
                <a:latin typeface="Arial" panose="020B0604020202020204" pitchFamily="34" charset="0"/>
              </a:rPr>
              <a:t>WaterAid believes WASH are human rights. There are power imbalances in the world which means people (the poorest and most marginalised) are having their human rights denied to them. WaterAid has a rights -based approach, so everyone everywhere can access their rights to WASH. </a:t>
            </a:r>
          </a:p>
          <a:p>
            <a:pPr fontAlgn="base"/>
            <a:endParaRPr lang="en-GB" b="1">
              <a:latin typeface="Arial" panose="020B0604020202020204" pitchFamily="34" charset="0"/>
            </a:endParaRPr>
          </a:p>
          <a:p>
            <a:pPr fontAlgn="base"/>
            <a:r>
              <a:rPr lang="en-GB" b="1">
                <a:latin typeface="Arial" panose="020B0604020202020204" pitchFamily="34" charset="0"/>
              </a:rPr>
              <a:t>The right to water </a:t>
            </a:r>
            <a:r>
              <a:rPr lang="en-GB">
                <a:latin typeface="Arial" panose="020B0604020202020204" pitchFamily="34" charset="0"/>
              </a:rPr>
              <a:t>entitles everyone to sufficient, safe, acceptable, physically accessible and affordable water for personal and domestic use.</a:t>
            </a:r>
          </a:p>
          <a:p>
            <a:pPr fontAlgn="base"/>
            <a:endParaRPr lang="en-GB">
              <a:latin typeface="Arial" panose="020B0604020202020204" pitchFamily="34" charset="0"/>
            </a:endParaRPr>
          </a:p>
          <a:p>
            <a:pPr fontAlgn="base"/>
            <a:r>
              <a:rPr lang="en-GB" b="1">
                <a:latin typeface="Arial" panose="020B0604020202020204" pitchFamily="34" charset="0"/>
              </a:rPr>
              <a:t>The right to sanitation </a:t>
            </a:r>
            <a:r>
              <a:rPr lang="en-GB">
                <a:latin typeface="Arial" panose="020B0604020202020204" pitchFamily="34" charset="0"/>
              </a:rPr>
              <a:t>entitles everyone to sanitation services that provide privacy and ensure dignity, and that are physically accessible, affordable, safe, hygienic, secure, and socially and culturally acceptable.  </a:t>
            </a:r>
          </a:p>
          <a:p>
            <a:pPr fontAlgn="base"/>
            <a:endParaRPr lang="en-GB">
              <a:latin typeface="Arial" panose="020B0604020202020204" pitchFamily="34" charset="0"/>
            </a:endParaRPr>
          </a:p>
          <a:p>
            <a:pPr fontAlgn="base"/>
            <a:r>
              <a:rPr lang="en-GB" b="0">
                <a:latin typeface="Arial" panose="020B0604020202020204" pitchFamily="34" charset="0"/>
              </a:rPr>
              <a:t>The governments of the UN (over 190 countries) have agreed on 17 Sustainable Development Goals (SDGs). These goals we defined as the areas to focus on to end extreme poverty.  Within that Goal 6 aims to ensure everyone has sustainably managed safe water and sanitation. Really important designated goal/targets and we can hold governments to account. </a:t>
            </a:r>
          </a:p>
          <a:p>
            <a:pPr defTabSz="939066" fontAlgn="base">
              <a:defRPr/>
            </a:pPr>
            <a:endParaRPr lang="en-GB" b="1">
              <a:latin typeface="Arial" panose="020B0604020202020204" pitchFamily="34" charset="0"/>
            </a:endParaRPr>
          </a:p>
          <a:p>
            <a:pPr defTabSz="939066" fontAlgn="base">
              <a:defRPr/>
            </a:pPr>
            <a:r>
              <a:rPr lang="en-GB">
                <a:latin typeface="Arial" panose="020B0604020202020204" pitchFamily="34" charset="0"/>
              </a:rPr>
              <a:t>For more details watch: www.youtube.com/watch?v=pfHtEAWFsa0 </a:t>
            </a:r>
          </a:p>
          <a:p>
            <a:pPr fontAlgn="base"/>
            <a:endParaRPr lang="en-GB">
              <a:latin typeface="Arial" panose="020B0604020202020204" pitchFamily="34" charset="0"/>
            </a:endParaRPr>
          </a:p>
          <a:p>
            <a:pPr fontAlgn="base"/>
            <a:endParaRPr lang="en-GB">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AD751AE-7ABC-314D-AFAD-47B860ED6FFE}" type="slidenum">
              <a:rPr lang="en-US" smtClean="0"/>
              <a:pPr/>
              <a:t>8</a:t>
            </a:fld>
            <a:endParaRPr lang="en-US"/>
          </a:p>
        </p:txBody>
      </p:sp>
    </p:spTree>
    <p:extLst>
      <p:ext uri="{BB962C8B-B14F-4D97-AF65-F5344CB8AC3E}">
        <p14:creationId xmlns:p14="http://schemas.microsoft.com/office/powerpoint/2010/main" val="405745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WaterAid is an international not-for-profit, determined to make clean water, decent toilets and good</a:t>
            </a:r>
          </a:p>
          <a:p>
            <a:r>
              <a:rPr lang="en-GB"/>
              <a:t>hygiene normal for everyone, everywhere within a generation.</a:t>
            </a:r>
          </a:p>
          <a:p>
            <a:endParaRPr lang="en-GB"/>
          </a:p>
          <a:p>
            <a:r>
              <a:rPr lang="en-GB"/>
              <a:t>Since we started in 1981, we’ve remained resolutely focused on tackling these three essentials that</a:t>
            </a:r>
          </a:p>
          <a:p>
            <a:r>
              <a:rPr lang="en-GB"/>
              <a:t>transform people’s lives. Without all three, people can’t live dignified, healthy lives. With all three, they</a:t>
            </a:r>
          </a:p>
          <a:p>
            <a:r>
              <a:rPr lang="en-GB"/>
              <a:t>can unlock their potential, break free from poverty, and change their lives for good. Children grow up</a:t>
            </a:r>
          </a:p>
          <a:p>
            <a:r>
              <a:rPr lang="en-GB"/>
              <a:t>healthy and strong, women and men get to earn a living, whole communities start to thrive. It sounds</a:t>
            </a:r>
          </a:p>
          <a:p>
            <a:r>
              <a:rPr lang="en-GB"/>
              <a:t>normal and it should be.</a:t>
            </a:r>
          </a:p>
          <a:p>
            <a:endParaRPr lang="en-GB"/>
          </a:p>
          <a:p>
            <a:r>
              <a:rPr lang="en-GB"/>
              <a:t>By inspiring people and sparking chain reactions we help deliver lasting change in what’s normal.</a:t>
            </a:r>
          </a:p>
          <a:p>
            <a:r>
              <a:rPr lang="en-GB"/>
              <a:t>By working closely with partners internationally and on the ground in some of the toughest places</a:t>
            </a:r>
          </a:p>
          <a:p>
            <a:r>
              <a:rPr lang="en-GB"/>
              <a:t>in the world, we help achieve widespread change. Millions of people have already taken control of</a:t>
            </a:r>
          </a:p>
          <a:p>
            <a:r>
              <a:rPr lang="en-GB"/>
              <a:t>their lives and built better futures.</a:t>
            </a:r>
          </a:p>
        </p:txBody>
      </p:sp>
      <p:sp>
        <p:nvSpPr>
          <p:cNvPr id="4" name="Slide Number Placeholder 3"/>
          <p:cNvSpPr>
            <a:spLocks noGrp="1"/>
          </p:cNvSpPr>
          <p:nvPr>
            <p:ph type="sldNum" sz="quarter" idx="10"/>
          </p:nvPr>
        </p:nvSpPr>
        <p:spPr/>
        <p:txBody>
          <a:bodyPr/>
          <a:lstStyle/>
          <a:p>
            <a:fld id="{FAD751AE-7ABC-314D-AFAD-47B860ED6FFE}" type="slidenum">
              <a:rPr lang="en-US" smtClean="0"/>
              <a:pPr/>
              <a:t>9</a:t>
            </a:fld>
            <a:endParaRPr lang="en-US"/>
          </a:p>
        </p:txBody>
      </p:sp>
    </p:spTree>
    <p:extLst>
      <p:ext uri="{BB962C8B-B14F-4D97-AF65-F5344CB8AC3E}">
        <p14:creationId xmlns:p14="http://schemas.microsoft.com/office/powerpoint/2010/main" val="42685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http://www.wateraid.org/uk" TargetMode="External"/><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hyperlink" Target="http://www.wateraid.org/uk" TargetMode="External"/><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wateraid.org/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wateraid.org/uk"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wateraid.org/uk" TargetMode="Externa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www.wateraid.org/uk" TargetMode="Externa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www.wateraid.org/uk" TargetMode="Externa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ntent 1">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446616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5526957" y="1604434"/>
            <a:ext cx="446616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79185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Content 10">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18" name="Picture Placeholder 13">
            <a:extLst>
              <a:ext uri="{FF2B5EF4-FFF2-40B4-BE49-F238E27FC236}">
                <a16:creationId xmlns:a16="http://schemas.microsoft.com/office/drawing/2014/main" id="{3424B53A-428D-584C-8801-C74DB01564D8}"/>
              </a:ext>
            </a:extLst>
          </p:cNvPr>
          <p:cNvSpPr>
            <a:spLocks noGrp="1"/>
          </p:cNvSpPr>
          <p:nvPr>
            <p:ph type="pic" sz="quarter" idx="19" hasCustomPrompt="1"/>
          </p:nvPr>
        </p:nvSpPr>
        <p:spPr>
          <a:xfrm>
            <a:off x="47837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19" name="Picture Placeholder 13">
            <a:extLst>
              <a:ext uri="{FF2B5EF4-FFF2-40B4-BE49-F238E27FC236}">
                <a16:creationId xmlns:a16="http://schemas.microsoft.com/office/drawing/2014/main" id="{22A1BD2D-D47F-B84F-BBA5-6F0BBB39D0D5}"/>
              </a:ext>
            </a:extLst>
          </p:cNvPr>
          <p:cNvSpPr>
            <a:spLocks noGrp="1"/>
          </p:cNvSpPr>
          <p:nvPr>
            <p:ph type="pic" sz="quarter" idx="20" hasCustomPrompt="1"/>
          </p:nvPr>
        </p:nvSpPr>
        <p:spPr>
          <a:xfrm>
            <a:off x="478371" y="2736503"/>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0" name="Picture Placeholder 13">
            <a:extLst>
              <a:ext uri="{FF2B5EF4-FFF2-40B4-BE49-F238E27FC236}">
                <a16:creationId xmlns:a16="http://schemas.microsoft.com/office/drawing/2014/main" id="{3DFC4549-4817-664A-A5D9-178C8D9D2BB5}"/>
              </a:ext>
            </a:extLst>
          </p:cNvPr>
          <p:cNvSpPr>
            <a:spLocks noGrp="1"/>
          </p:cNvSpPr>
          <p:nvPr>
            <p:ph type="pic" sz="quarter" idx="21" hasCustomPrompt="1"/>
          </p:nvPr>
        </p:nvSpPr>
        <p:spPr>
          <a:xfrm>
            <a:off x="478371" y="38625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1" name="Picture Placeholder 13">
            <a:extLst>
              <a:ext uri="{FF2B5EF4-FFF2-40B4-BE49-F238E27FC236}">
                <a16:creationId xmlns:a16="http://schemas.microsoft.com/office/drawing/2014/main" id="{44BF00BE-CD8E-3447-89CA-434C99C4F8AF}"/>
              </a:ext>
            </a:extLst>
          </p:cNvPr>
          <p:cNvSpPr>
            <a:spLocks noGrp="1"/>
          </p:cNvSpPr>
          <p:nvPr>
            <p:ph type="pic" sz="quarter" idx="22" hasCustomPrompt="1"/>
          </p:nvPr>
        </p:nvSpPr>
        <p:spPr>
          <a:xfrm>
            <a:off x="478371"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E312640-719D-6D46-9153-EA5EC87DF322}"/>
              </a:ext>
            </a:extLst>
          </p:cNvPr>
          <p:cNvSpPr>
            <a:spLocks noGrp="1"/>
          </p:cNvSpPr>
          <p:nvPr>
            <p:ph type="pic" sz="quarter" idx="34" hasCustomPrompt="1"/>
          </p:nvPr>
        </p:nvSpPr>
        <p:spPr>
          <a:xfrm>
            <a:off x="6121395"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6" name="Picture Placeholder 13">
            <a:extLst>
              <a:ext uri="{FF2B5EF4-FFF2-40B4-BE49-F238E27FC236}">
                <a16:creationId xmlns:a16="http://schemas.microsoft.com/office/drawing/2014/main" id="{6D527B13-819E-584F-975A-4F2D124D499B}"/>
              </a:ext>
            </a:extLst>
          </p:cNvPr>
          <p:cNvSpPr>
            <a:spLocks noGrp="1"/>
          </p:cNvSpPr>
          <p:nvPr>
            <p:ph type="pic" sz="quarter" idx="35" hasCustomPrompt="1"/>
          </p:nvPr>
        </p:nvSpPr>
        <p:spPr>
          <a:xfrm>
            <a:off x="6121395" y="2736503"/>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9" name="Picture Placeholder 13">
            <a:extLst>
              <a:ext uri="{FF2B5EF4-FFF2-40B4-BE49-F238E27FC236}">
                <a16:creationId xmlns:a16="http://schemas.microsoft.com/office/drawing/2014/main" id="{9BE270BF-D668-5645-A36D-7EDF49C4C06F}"/>
              </a:ext>
            </a:extLst>
          </p:cNvPr>
          <p:cNvSpPr>
            <a:spLocks noGrp="1"/>
          </p:cNvSpPr>
          <p:nvPr>
            <p:ph type="pic" sz="quarter" idx="36" hasCustomPrompt="1"/>
          </p:nvPr>
        </p:nvSpPr>
        <p:spPr>
          <a:xfrm>
            <a:off x="6121395" y="38625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0" name="Picture Placeholder 13">
            <a:extLst>
              <a:ext uri="{FF2B5EF4-FFF2-40B4-BE49-F238E27FC236}">
                <a16:creationId xmlns:a16="http://schemas.microsoft.com/office/drawing/2014/main" id="{2D568162-B686-EE4D-8F62-767815F62930}"/>
              </a:ext>
            </a:extLst>
          </p:cNvPr>
          <p:cNvSpPr>
            <a:spLocks noGrp="1"/>
          </p:cNvSpPr>
          <p:nvPr>
            <p:ph type="pic" sz="quarter" idx="37" hasCustomPrompt="1"/>
          </p:nvPr>
        </p:nvSpPr>
        <p:spPr>
          <a:xfrm>
            <a:off x="6121395"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45" name="Text Placeholder 2">
            <a:extLst>
              <a:ext uri="{FF2B5EF4-FFF2-40B4-BE49-F238E27FC236}">
                <a16:creationId xmlns:a16="http://schemas.microsoft.com/office/drawing/2014/main" id="{4BAE0335-3DF8-744D-942E-3783BAE1AB97}"/>
              </a:ext>
            </a:extLst>
          </p:cNvPr>
          <p:cNvSpPr>
            <a:spLocks noGrp="1"/>
          </p:cNvSpPr>
          <p:nvPr>
            <p:ph type="body" sz="quarter" idx="46"/>
          </p:nvPr>
        </p:nvSpPr>
        <p:spPr>
          <a:xfrm>
            <a:off x="1608667" y="1606207"/>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6" name="Text Placeholder 2">
            <a:extLst>
              <a:ext uri="{FF2B5EF4-FFF2-40B4-BE49-F238E27FC236}">
                <a16:creationId xmlns:a16="http://schemas.microsoft.com/office/drawing/2014/main" id="{76B69B21-FAB9-B548-AA71-166927105035}"/>
              </a:ext>
            </a:extLst>
          </p:cNvPr>
          <p:cNvSpPr>
            <a:spLocks noGrp="1"/>
          </p:cNvSpPr>
          <p:nvPr>
            <p:ph type="body" sz="quarter" idx="47"/>
          </p:nvPr>
        </p:nvSpPr>
        <p:spPr>
          <a:xfrm>
            <a:off x="1608667" y="2738276"/>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7" name="Text Placeholder 2">
            <a:extLst>
              <a:ext uri="{FF2B5EF4-FFF2-40B4-BE49-F238E27FC236}">
                <a16:creationId xmlns:a16="http://schemas.microsoft.com/office/drawing/2014/main" id="{C961A351-BA7F-F248-BA1C-FE8F5B41865C}"/>
              </a:ext>
            </a:extLst>
          </p:cNvPr>
          <p:cNvSpPr>
            <a:spLocks noGrp="1"/>
          </p:cNvSpPr>
          <p:nvPr>
            <p:ph type="body" sz="quarter" idx="48"/>
          </p:nvPr>
        </p:nvSpPr>
        <p:spPr>
          <a:xfrm>
            <a:off x="1608667" y="3864343"/>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8" name="Text Placeholder 2">
            <a:extLst>
              <a:ext uri="{FF2B5EF4-FFF2-40B4-BE49-F238E27FC236}">
                <a16:creationId xmlns:a16="http://schemas.microsoft.com/office/drawing/2014/main" id="{86B0B60C-CFAC-F944-A5B6-28DE2B47CCFC}"/>
              </a:ext>
            </a:extLst>
          </p:cNvPr>
          <p:cNvSpPr>
            <a:spLocks noGrp="1"/>
          </p:cNvSpPr>
          <p:nvPr>
            <p:ph type="body" sz="quarter" idx="49"/>
          </p:nvPr>
        </p:nvSpPr>
        <p:spPr>
          <a:xfrm>
            <a:off x="1608667" y="4994643"/>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9" name="Text Placeholder 2">
            <a:extLst>
              <a:ext uri="{FF2B5EF4-FFF2-40B4-BE49-F238E27FC236}">
                <a16:creationId xmlns:a16="http://schemas.microsoft.com/office/drawing/2014/main" id="{0DA78130-F0D8-4E48-A7BD-9C43E0D28921}"/>
              </a:ext>
            </a:extLst>
          </p:cNvPr>
          <p:cNvSpPr>
            <a:spLocks noGrp="1"/>
          </p:cNvSpPr>
          <p:nvPr>
            <p:ph type="body" sz="quarter" idx="50"/>
          </p:nvPr>
        </p:nvSpPr>
        <p:spPr>
          <a:xfrm>
            <a:off x="7247467" y="1606207"/>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0" name="Text Placeholder 2">
            <a:extLst>
              <a:ext uri="{FF2B5EF4-FFF2-40B4-BE49-F238E27FC236}">
                <a16:creationId xmlns:a16="http://schemas.microsoft.com/office/drawing/2014/main" id="{D9B24B1E-1B97-9D4D-A7F6-7881BCE6C88C}"/>
              </a:ext>
            </a:extLst>
          </p:cNvPr>
          <p:cNvSpPr>
            <a:spLocks noGrp="1"/>
          </p:cNvSpPr>
          <p:nvPr>
            <p:ph type="body" sz="quarter" idx="51"/>
          </p:nvPr>
        </p:nvSpPr>
        <p:spPr>
          <a:xfrm>
            <a:off x="7247467" y="2738276"/>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1" name="Text Placeholder 2">
            <a:extLst>
              <a:ext uri="{FF2B5EF4-FFF2-40B4-BE49-F238E27FC236}">
                <a16:creationId xmlns:a16="http://schemas.microsoft.com/office/drawing/2014/main" id="{7411A668-540E-6440-B3EA-3775F6B9474E}"/>
              </a:ext>
            </a:extLst>
          </p:cNvPr>
          <p:cNvSpPr>
            <a:spLocks noGrp="1"/>
          </p:cNvSpPr>
          <p:nvPr>
            <p:ph type="body" sz="quarter" idx="52"/>
          </p:nvPr>
        </p:nvSpPr>
        <p:spPr>
          <a:xfrm>
            <a:off x="7247467" y="3864343"/>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2" name="Text Placeholder 2">
            <a:extLst>
              <a:ext uri="{FF2B5EF4-FFF2-40B4-BE49-F238E27FC236}">
                <a16:creationId xmlns:a16="http://schemas.microsoft.com/office/drawing/2014/main" id="{76CD5C6C-1AAC-9C44-9F79-3E1505FB7C96}"/>
              </a:ext>
            </a:extLst>
          </p:cNvPr>
          <p:cNvSpPr>
            <a:spLocks noGrp="1"/>
          </p:cNvSpPr>
          <p:nvPr>
            <p:ph type="body" sz="quarter" idx="53"/>
          </p:nvPr>
        </p:nvSpPr>
        <p:spPr>
          <a:xfrm>
            <a:off x="7247467" y="4994643"/>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pic>
        <p:nvPicPr>
          <p:cNvPr id="53" name="Graphic 52">
            <a:extLst>
              <a:ext uri="{FF2B5EF4-FFF2-40B4-BE49-F238E27FC236}">
                <a16:creationId xmlns:a16="http://schemas.microsoft.com/office/drawing/2014/main" id="{BA2AB67D-8DC8-F046-AB04-3470FE5761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Tree>
    <p:extLst>
      <p:ext uri="{BB962C8B-B14F-4D97-AF65-F5344CB8AC3E}">
        <p14:creationId xmlns:p14="http://schemas.microsoft.com/office/powerpoint/2010/main" val="11780974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12318726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629EA-1703-4EE3-B2C6-F9A2BBA9EBCD}" type="datetimeFigureOut">
              <a:rPr lang="en-GB" smtClean="0">
                <a:solidFill>
                  <a:prstClr val="black">
                    <a:tint val="75000"/>
                  </a:prstClr>
                </a:solidFill>
              </a:rPr>
              <a:pPr/>
              <a:t>03/03/2023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EBF6BB-D5DE-4780-B6B4-F744E721A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39221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21069070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ock Contents List">
    <p:spTree>
      <p:nvGrpSpPr>
        <p:cNvPr id="1" name=""/>
        <p:cNvGrpSpPr/>
        <p:nvPr/>
      </p:nvGrpSpPr>
      <p:grpSpPr>
        <a:xfrm>
          <a:off x="0" y="0"/>
          <a:ext cx="0" cy="0"/>
          <a:chOff x="0" y="0"/>
          <a:chExt cx="0" cy="0"/>
        </a:xfrm>
      </p:grpSpPr>
      <p:sp>
        <p:nvSpPr>
          <p:cNvPr id="39" name="Picture Placeholder 14"/>
          <p:cNvSpPr>
            <a:spLocks noGrp="1"/>
          </p:cNvSpPr>
          <p:nvPr>
            <p:ph type="pic" sz="quarter" idx="63" hasCustomPrompt="1"/>
          </p:nvPr>
        </p:nvSpPr>
        <p:spPr>
          <a:xfrm>
            <a:off x="6152091" y="190043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40" name="Picture Placeholder 14"/>
          <p:cNvSpPr>
            <a:spLocks noGrp="1"/>
          </p:cNvSpPr>
          <p:nvPr>
            <p:ph type="pic" sz="quarter" idx="64" hasCustomPrompt="1"/>
          </p:nvPr>
        </p:nvSpPr>
        <p:spPr>
          <a:xfrm>
            <a:off x="6152091" y="3316056"/>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2" name="Picture Placeholder 14"/>
          <p:cNvSpPr>
            <a:spLocks noGrp="1"/>
          </p:cNvSpPr>
          <p:nvPr>
            <p:ph type="pic" sz="quarter" idx="56" hasCustomPrompt="1"/>
          </p:nvPr>
        </p:nvSpPr>
        <p:spPr>
          <a:xfrm>
            <a:off x="6152228" y="472658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2" name="Picture Placeholder 14"/>
          <p:cNvSpPr>
            <a:spLocks noGrp="1"/>
          </p:cNvSpPr>
          <p:nvPr>
            <p:ph type="pic" sz="quarter" idx="48" hasCustomPrompt="1"/>
          </p:nvPr>
        </p:nvSpPr>
        <p:spPr>
          <a:xfrm>
            <a:off x="1904041" y="190043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0" name="Title 8"/>
          <p:cNvSpPr>
            <a:spLocks noGrp="1"/>
          </p:cNvSpPr>
          <p:nvPr>
            <p:ph type="title" hasCustomPrompt="1"/>
          </p:nvPr>
        </p:nvSpPr>
        <p:spPr>
          <a:xfrm>
            <a:off x="459317" y="357717"/>
            <a:ext cx="562821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contents title</a:t>
            </a:r>
          </a:p>
        </p:txBody>
      </p:sp>
      <p:sp>
        <p:nvSpPr>
          <p:cNvPr id="9" name="Picture Placeholder 14"/>
          <p:cNvSpPr>
            <a:spLocks noGrp="1"/>
          </p:cNvSpPr>
          <p:nvPr>
            <p:ph type="pic" sz="quarter" idx="29" hasCustomPrompt="1"/>
          </p:nvPr>
        </p:nvSpPr>
        <p:spPr>
          <a:xfrm>
            <a:off x="488947" y="190043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5" name="Picture Placeholder 14"/>
          <p:cNvSpPr>
            <a:spLocks noGrp="1"/>
          </p:cNvSpPr>
          <p:nvPr>
            <p:ph type="pic" sz="quarter" idx="41" hasCustomPrompt="1"/>
          </p:nvPr>
        </p:nvSpPr>
        <p:spPr>
          <a:xfrm>
            <a:off x="488947" y="3316056"/>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9" name="Picture Placeholder 14"/>
          <p:cNvSpPr>
            <a:spLocks noGrp="1"/>
          </p:cNvSpPr>
          <p:nvPr>
            <p:ph type="pic" sz="quarter" idx="45" hasCustomPrompt="1"/>
          </p:nvPr>
        </p:nvSpPr>
        <p:spPr>
          <a:xfrm>
            <a:off x="488947" y="472658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5" name="Picture Placeholder 14"/>
          <p:cNvSpPr>
            <a:spLocks noGrp="1"/>
          </p:cNvSpPr>
          <p:nvPr>
            <p:ph type="pic" sz="quarter" idx="49" hasCustomPrompt="1"/>
          </p:nvPr>
        </p:nvSpPr>
        <p:spPr>
          <a:xfrm>
            <a:off x="1904041" y="3316056"/>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7" name="Picture Placeholder 14"/>
          <p:cNvSpPr>
            <a:spLocks noGrp="1"/>
          </p:cNvSpPr>
          <p:nvPr>
            <p:ph type="pic" sz="quarter" idx="51" hasCustomPrompt="1"/>
          </p:nvPr>
        </p:nvSpPr>
        <p:spPr>
          <a:xfrm>
            <a:off x="1904041" y="472658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9" name="Picture Placeholder 14"/>
          <p:cNvSpPr>
            <a:spLocks noGrp="1"/>
          </p:cNvSpPr>
          <p:nvPr>
            <p:ph type="pic" sz="quarter" idx="53" hasCustomPrompt="1"/>
          </p:nvPr>
        </p:nvSpPr>
        <p:spPr>
          <a:xfrm>
            <a:off x="4737133" y="190043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0" name="Picture Placeholder 14"/>
          <p:cNvSpPr>
            <a:spLocks noGrp="1"/>
          </p:cNvSpPr>
          <p:nvPr>
            <p:ph type="pic" sz="quarter" idx="54" hasCustomPrompt="1"/>
          </p:nvPr>
        </p:nvSpPr>
        <p:spPr>
          <a:xfrm>
            <a:off x="4737133" y="3316056"/>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1" name="Picture Placeholder 14"/>
          <p:cNvSpPr>
            <a:spLocks noGrp="1"/>
          </p:cNvSpPr>
          <p:nvPr>
            <p:ph type="pic" sz="quarter" idx="55" hasCustomPrompt="1"/>
          </p:nvPr>
        </p:nvSpPr>
        <p:spPr>
          <a:xfrm>
            <a:off x="4737133" y="472658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1" name="Content Placeholder 2"/>
          <p:cNvSpPr>
            <a:spLocks noGrp="1"/>
          </p:cNvSpPr>
          <p:nvPr>
            <p:ph idx="25" hasCustomPrompt="1"/>
          </p:nvPr>
        </p:nvSpPr>
        <p:spPr>
          <a:xfrm>
            <a:off x="1905890" y="1900434"/>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 name="Picture Placeholder 2"/>
          <p:cNvSpPr>
            <a:spLocks noGrp="1"/>
          </p:cNvSpPr>
          <p:nvPr>
            <p:ph type="pic" sz="quarter" idx="39" hasCustomPrompt="1"/>
          </p:nvPr>
        </p:nvSpPr>
        <p:spPr>
          <a:xfrm>
            <a:off x="1148643" y="200469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17" name="Picture Placeholder 2"/>
          <p:cNvSpPr>
            <a:spLocks noGrp="1"/>
          </p:cNvSpPr>
          <p:nvPr>
            <p:ph type="pic" sz="quarter" idx="43" hasCustomPrompt="1"/>
          </p:nvPr>
        </p:nvSpPr>
        <p:spPr>
          <a:xfrm>
            <a:off x="1148643" y="3420316"/>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21" name="Picture Placeholder 2"/>
          <p:cNvSpPr>
            <a:spLocks noGrp="1"/>
          </p:cNvSpPr>
          <p:nvPr>
            <p:ph type="pic" sz="quarter" idx="47" hasCustomPrompt="1"/>
          </p:nvPr>
        </p:nvSpPr>
        <p:spPr>
          <a:xfrm>
            <a:off x="1148643" y="483084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26" name="Content Placeholder 2"/>
          <p:cNvSpPr>
            <a:spLocks noGrp="1"/>
          </p:cNvSpPr>
          <p:nvPr>
            <p:ph idx="50" hasCustomPrompt="1"/>
          </p:nvPr>
        </p:nvSpPr>
        <p:spPr>
          <a:xfrm>
            <a:off x="1905890" y="3316057"/>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28" name="Content Placeholder 2"/>
          <p:cNvSpPr>
            <a:spLocks noGrp="1"/>
          </p:cNvSpPr>
          <p:nvPr>
            <p:ph idx="52" hasCustomPrompt="1"/>
          </p:nvPr>
        </p:nvSpPr>
        <p:spPr>
          <a:xfrm>
            <a:off x="1905890" y="4726583"/>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3" name="Content Placeholder 2"/>
          <p:cNvSpPr>
            <a:spLocks noGrp="1"/>
          </p:cNvSpPr>
          <p:nvPr>
            <p:ph idx="57" hasCustomPrompt="1"/>
          </p:nvPr>
        </p:nvSpPr>
        <p:spPr>
          <a:xfrm>
            <a:off x="6154077" y="1900434"/>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4" name="Picture Placeholder 2"/>
          <p:cNvSpPr>
            <a:spLocks noGrp="1"/>
          </p:cNvSpPr>
          <p:nvPr>
            <p:ph type="pic" sz="quarter" idx="58" hasCustomPrompt="1"/>
          </p:nvPr>
        </p:nvSpPr>
        <p:spPr>
          <a:xfrm>
            <a:off x="5396829" y="200469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5" name="Picture Placeholder 2"/>
          <p:cNvSpPr>
            <a:spLocks noGrp="1"/>
          </p:cNvSpPr>
          <p:nvPr>
            <p:ph type="pic" sz="quarter" idx="59" hasCustomPrompt="1"/>
          </p:nvPr>
        </p:nvSpPr>
        <p:spPr>
          <a:xfrm>
            <a:off x="5396829" y="3420316"/>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6" name="Picture Placeholder 2"/>
          <p:cNvSpPr>
            <a:spLocks noGrp="1"/>
          </p:cNvSpPr>
          <p:nvPr>
            <p:ph type="pic" sz="quarter" idx="60" hasCustomPrompt="1"/>
          </p:nvPr>
        </p:nvSpPr>
        <p:spPr>
          <a:xfrm>
            <a:off x="5396829" y="483084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7" name="Content Placeholder 2"/>
          <p:cNvSpPr>
            <a:spLocks noGrp="1"/>
          </p:cNvSpPr>
          <p:nvPr>
            <p:ph idx="61" hasCustomPrompt="1"/>
          </p:nvPr>
        </p:nvSpPr>
        <p:spPr>
          <a:xfrm>
            <a:off x="6154077" y="3316057"/>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8" name="Content Placeholder 2"/>
          <p:cNvSpPr>
            <a:spLocks noGrp="1"/>
          </p:cNvSpPr>
          <p:nvPr>
            <p:ph idx="62" hasCustomPrompt="1"/>
          </p:nvPr>
        </p:nvSpPr>
        <p:spPr>
          <a:xfrm>
            <a:off x="6154077" y="4726583"/>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Tree>
    <p:extLst>
      <p:ext uri="{BB962C8B-B14F-4D97-AF65-F5344CB8AC3E}">
        <p14:creationId xmlns:p14="http://schemas.microsoft.com/office/powerpoint/2010/main" val="42298860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imple Contents Lis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17383" y="702733"/>
            <a:ext cx="6551084" cy="4910668"/>
          </a:xfrm>
          <a:prstGeom prst="rect">
            <a:avLst/>
          </a:prstGeom>
        </p:spPr>
        <p:txBody>
          <a:bodyPr lIns="0" tIns="0" rIns="0" bIns="0"/>
          <a:lstStyle>
            <a:lvl1pPr marL="479988" indent="-503987">
              <a:lnSpc>
                <a:spcPct val="100000"/>
              </a:lnSpc>
              <a:spcBef>
                <a:spcPts val="0"/>
              </a:spcBef>
              <a:spcAft>
                <a:spcPts val="1600"/>
              </a:spcAft>
              <a:buClrTx/>
              <a:buFont typeface="+mj-lt"/>
              <a:buAutoNum type="arabicPeriod"/>
              <a:defRPr sz="2400" b="1" baseline="0">
                <a:solidFill>
                  <a:srgbClr val="000000"/>
                </a:solidFill>
                <a:latin typeface="Arial" pitchFamily="34" charset="0"/>
                <a:cs typeface="Arial" pitchFamily="34" charset="0"/>
              </a:defRPr>
            </a:lvl1pPr>
            <a:lvl2pPr marL="449989" indent="0">
              <a:lnSpc>
                <a:spcPct val="100000"/>
              </a:lnSpc>
              <a:spcBef>
                <a:spcPts val="0"/>
              </a:spcBef>
              <a:buClrTx/>
              <a:buFont typeface="Arial" pitchFamily="34" charset="0"/>
              <a:buNone/>
              <a:defRPr sz="2133"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7" name="Picture Placeholder 14"/>
          <p:cNvSpPr>
            <a:spLocks noGrp="1"/>
          </p:cNvSpPr>
          <p:nvPr>
            <p:ph type="pic" sz="quarter" idx="12" hasCustomPrompt="1"/>
          </p:nvPr>
        </p:nvSpPr>
        <p:spPr>
          <a:xfrm>
            <a:off x="480000" y="480000"/>
            <a:ext cx="2762733" cy="5588000"/>
          </a:xfrm>
          <a:prstGeom prst="roundRect">
            <a:avLst>
              <a:gd name="adj" fmla="val 14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609585" rtl="0" eaLnBrk="1" fontAlgn="auto" latinLnBrk="0" hangingPunct="1">
              <a:lnSpc>
                <a:spcPct val="100000"/>
              </a:lnSpc>
              <a:spcBef>
                <a:spcPct val="20000"/>
              </a:spcBef>
              <a:spcAft>
                <a:spcPts val="0"/>
              </a:spcAft>
              <a:buClrTx/>
              <a:buSzTx/>
              <a:buFontTx/>
              <a:buNone/>
              <a:tabLst/>
              <a:defRPr lang="en-GB" sz="1333" noProof="0">
                <a:solidFill>
                  <a:srgbClr val="FFFFFF"/>
                </a:solidFill>
              </a:defRPr>
            </a:lvl1pPr>
          </a:lstStyle>
          <a:p>
            <a:pPr marL="0" lvl="0" algn="ctr"/>
            <a:r>
              <a:rPr lang="en-GB" noProof="0"/>
              <a:t>Click BOX to change colour</a:t>
            </a:r>
          </a:p>
        </p:txBody>
      </p:sp>
      <p:sp>
        <p:nvSpPr>
          <p:cNvPr id="12" name="Title 8"/>
          <p:cNvSpPr>
            <a:spLocks noGrp="1"/>
          </p:cNvSpPr>
          <p:nvPr>
            <p:ph type="title" hasCustomPrompt="1"/>
          </p:nvPr>
        </p:nvSpPr>
        <p:spPr>
          <a:xfrm>
            <a:off x="713573" y="629767"/>
            <a:ext cx="2427560" cy="672000"/>
          </a:xfrm>
          <a:prstGeom prst="rect">
            <a:avLst/>
          </a:prstGeom>
        </p:spPr>
        <p:txBody>
          <a:bodyPr vert="horz" lIns="0" tIns="0" rIns="0" bIns="0"/>
          <a:lstStyle>
            <a:lvl1pPr algn="l">
              <a:lnSpc>
                <a:spcPct val="90000"/>
              </a:lnSpc>
              <a:defRPr sz="3200" b="1" baseline="0">
                <a:solidFill>
                  <a:schemeClr val="bg1"/>
                </a:solidFill>
                <a:latin typeface="Arial" pitchFamily="34" charset="0"/>
                <a:cs typeface="Arial" pitchFamily="34" charset="0"/>
              </a:defRPr>
            </a:lvl1pPr>
          </a:lstStyle>
          <a:p>
            <a:r>
              <a:rPr lang="en-GB" noProof="0"/>
              <a:t>Contents</a:t>
            </a:r>
          </a:p>
        </p:txBody>
      </p:sp>
    </p:spTree>
    <p:extLst>
      <p:ext uri="{BB962C8B-B14F-4D97-AF65-F5344CB8AC3E}">
        <p14:creationId xmlns:p14="http://schemas.microsoft.com/office/powerpoint/2010/main" val="2666624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6" name="Text Placeholder 3"/>
          <p:cNvSpPr>
            <a:spLocks noGrp="1"/>
          </p:cNvSpPr>
          <p:nvPr>
            <p:ph type="body" sz="quarter" idx="11" hasCustomPrompt="1"/>
          </p:nvPr>
        </p:nvSpPr>
        <p:spPr>
          <a:xfrm>
            <a:off x="476252" y="1607295"/>
            <a:ext cx="8388349" cy="4075956"/>
          </a:xfrm>
          <a:prstGeom prst="rect">
            <a:avLst/>
          </a:prstGeom>
        </p:spPr>
        <p:txBody>
          <a:bodyPr vert="horz" lIns="0" tIns="0" rIns="0" bIns="0"/>
          <a:lstStyle>
            <a:lvl1pPr marL="0" indent="0">
              <a:spcBef>
                <a:spcPts val="0"/>
              </a:spcBef>
              <a:buNone/>
              <a:defRPr sz="2667"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a:t>Click to add introduction text</a:t>
            </a:r>
          </a:p>
        </p:txBody>
      </p:sp>
    </p:spTree>
    <p:extLst>
      <p:ext uri="{BB962C8B-B14F-4D97-AF65-F5344CB8AC3E}">
        <p14:creationId xmlns:p14="http://schemas.microsoft.com/office/powerpoint/2010/main" val="22473730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459317" y="3914734"/>
            <a:ext cx="8405283" cy="1762167"/>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4" name="Content Placeholder 2"/>
          <p:cNvSpPr>
            <a:spLocks noGrp="1"/>
          </p:cNvSpPr>
          <p:nvPr>
            <p:ph idx="17"/>
          </p:nvPr>
        </p:nvSpPr>
        <p:spPr>
          <a:xfrm>
            <a:off x="459317" y="1637453"/>
            <a:ext cx="8405283" cy="2157984"/>
          </a:xfrm>
          <a:prstGeom prst="rect">
            <a:avLst/>
          </a:prstGeom>
        </p:spPr>
        <p:txBody>
          <a:bodyPr lIns="0" tIns="0" rIns="0" bIns="0"/>
          <a:lstStyle>
            <a:lvl1pPr marL="0" indent="0">
              <a:lnSpc>
                <a:spcPct val="100000"/>
              </a:lnSpc>
              <a:spcBef>
                <a:spcPts val="0"/>
              </a:spcBef>
              <a:buClr>
                <a:schemeClr val="accent1"/>
              </a:buClr>
              <a:buFontTx/>
              <a:buNone/>
              <a:defRPr sz="240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22016597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459317" y="1637453"/>
            <a:ext cx="8405283" cy="2157984"/>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28242370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ullet Content 2">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459318" y="1637453"/>
            <a:ext cx="4425949" cy="3840000"/>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459317" y="357717"/>
            <a:ext cx="11247967" cy="672000"/>
          </a:xfrm>
          <a:prstGeom prst="rect">
            <a:avLst/>
          </a:prstGeom>
        </p:spPr>
        <p:txBody>
          <a:bodyPr vert="horz" wrap="square" lIns="0" tIns="0" r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15" name="Content Placeholder 2"/>
          <p:cNvSpPr>
            <a:spLocks noGrp="1"/>
          </p:cNvSpPr>
          <p:nvPr>
            <p:ph idx="17" hasCustomPrompt="1"/>
          </p:nvPr>
        </p:nvSpPr>
        <p:spPr>
          <a:xfrm>
            <a:off x="5423926" y="1637453"/>
            <a:ext cx="4425949" cy="3840000"/>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33571122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459317" y="357717"/>
            <a:ext cx="11247967" cy="672000"/>
          </a:xfrm>
          <a:prstGeom prst="rect">
            <a:avLst/>
          </a:prstGeom>
        </p:spPr>
        <p:txBody>
          <a:bodyPr vert="horz" lIns="0" tIns="0" r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16" name="Content Placeholder 2"/>
          <p:cNvSpPr>
            <a:spLocks noGrp="1"/>
          </p:cNvSpPr>
          <p:nvPr>
            <p:ph idx="20" hasCustomPrompt="1"/>
          </p:nvPr>
        </p:nvSpPr>
        <p:spPr>
          <a:xfrm>
            <a:off x="459317" y="1671320"/>
            <a:ext cx="4464000" cy="580813"/>
          </a:xfrm>
          <a:prstGeom prst="rect">
            <a:avLst/>
          </a:prstGeom>
        </p:spPr>
        <p:txBody>
          <a:bodyPr lIns="0" tIns="0" rIns="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7" name="Content Placeholder 2"/>
          <p:cNvSpPr>
            <a:spLocks noGrp="1"/>
          </p:cNvSpPr>
          <p:nvPr>
            <p:ph idx="21"/>
          </p:nvPr>
        </p:nvSpPr>
        <p:spPr>
          <a:xfrm>
            <a:off x="5381592" y="2317605"/>
            <a:ext cx="4464000" cy="3360000"/>
          </a:xfrm>
          <a:prstGeom prst="rect">
            <a:avLst/>
          </a:prstGeom>
        </p:spPr>
        <p:txBody>
          <a:bodyPr lIns="0" tIns="0" rIns="0" bIns="0"/>
          <a:lstStyle>
            <a:lvl1pPr marL="191995" indent="-191995">
              <a:lnSpc>
                <a:spcPct val="100000"/>
              </a:lnSpc>
              <a:spcBef>
                <a:spcPts val="0"/>
              </a:spcBef>
              <a:buClr>
                <a:schemeClr val="accent1"/>
              </a:buClr>
              <a:buFont typeface="Arial"/>
              <a:buChar char="•"/>
              <a:defRPr sz="2133">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8" name="Content Placeholder 2"/>
          <p:cNvSpPr>
            <a:spLocks noGrp="1"/>
          </p:cNvSpPr>
          <p:nvPr>
            <p:ph idx="17"/>
          </p:nvPr>
        </p:nvSpPr>
        <p:spPr>
          <a:xfrm>
            <a:off x="459317" y="2317605"/>
            <a:ext cx="4464000" cy="3360000"/>
          </a:xfrm>
          <a:prstGeom prst="rect">
            <a:avLst/>
          </a:prstGeom>
        </p:spPr>
        <p:txBody>
          <a:bodyPr lIns="0" tIns="0" rIns="0" bIns="0"/>
          <a:lstStyle>
            <a:lvl1pPr marL="191995" indent="-191995">
              <a:lnSpc>
                <a:spcPct val="100000"/>
              </a:lnSpc>
              <a:spcBef>
                <a:spcPts val="0"/>
              </a:spcBef>
              <a:buClr>
                <a:schemeClr val="accent1"/>
              </a:buClr>
              <a:buFont typeface="Arial"/>
              <a:buChar char="•"/>
              <a:defRPr sz="2133">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Tree>
    <p:extLst>
      <p:ext uri="{BB962C8B-B14F-4D97-AF65-F5344CB8AC3E}">
        <p14:creationId xmlns:p14="http://schemas.microsoft.com/office/powerpoint/2010/main" val="350780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Content 11">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18" name="Picture Placeholder 13">
            <a:extLst>
              <a:ext uri="{FF2B5EF4-FFF2-40B4-BE49-F238E27FC236}">
                <a16:creationId xmlns:a16="http://schemas.microsoft.com/office/drawing/2014/main" id="{3424B53A-428D-584C-8801-C74DB01564D8}"/>
              </a:ext>
            </a:extLst>
          </p:cNvPr>
          <p:cNvSpPr>
            <a:spLocks noGrp="1"/>
          </p:cNvSpPr>
          <p:nvPr>
            <p:ph type="pic" sz="quarter" idx="19" hasCustomPrompt="1"/>
          </p:nvPr>
        </p:nvSpPr>
        <p:spPr>
          <a:xfrm>
            <a:off x="47837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1" name="Picture Placeholder 13">
            <a:extLst>
              <a:ext uri="{FF2B5EF4-FFF2-40B4-BE49-F238E27FC236}">
                <a16:creationId xmlns:a16="http://schemas.microsoft.com/office/drawing/2014/main" id="{44BF00BE-CD8E-3447-89CA-434C99C4F8AF}"/>
              </a:ext>
            </a:extLst>
          </p:cNvPr>
          <p:cNvSpPr>
            <a:spLocks noGrp="1"/>
          </p:cNvSpPr>
          <p:nvPr>
            <p:ph type="pic" sz="quarter" idx="22" hasCustomPrompt="1"/>
          </p:nvPr>
        </p:nvSpPr>
        <p:spPr>
          <a:xfrm>
            <a:off x="478371"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4" name="Picture Placeholder 13">
            <a:extLst>
              <a:ext uri="{FF2B5EF4-FFF2-40B4-BE49-F238E27FC236}">
                <a16:creationId xmlns:a16="http://schemas.microsoft.com/office/drawing/2014/main" id="{C1AC6098-B31D-BC45-A4AC-96EDE1B83924}"/>
              </a:ext>
            </a:extLst>
          </p:cNvPr>
          <p:cNvSpPr>
            <a:spLocks noGrp="1"/>
          </p:cNvSpPr>
          <p:nvPr>
            <p:ph type="pic" sz="quarter" idx="23" hasCustomPrompt="1"/>
          </p:nvPr>
        </p:nvSpPr>
        <p:spPr>
          <a:xfrm>
            <a:off x="1608667"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5" name="Picture Placeholder 13">
            <a:extLst>
              <a:ext uri="{FF2B5EF4-FFF2-40B4-BE49-F238E27FC236}">
                <a16:creationId xmlns:a16="http://schemas.microsoft.com/office/drawing/2014/main" id="{79EFE7F2-A49D-E74F-B947-8A0A16B22BE5}"/>
              </a:ext>
            </a:extLst>
          </p:cNvPr>
          <p:cNvSpPr>
            <a:spLocks noGrp="1"/>
          </p:cNvSpPr>
          <p:nvPr>
            <p:ph type="pic" sz="quarter" idx="24" hasCustomPrompt="1"/>
          </p:nvPr>
        </p:nvSpPr>
        <p:spPr>
          <a:xfrm>
            <a:off x="4991102"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7" name="Picture Placeholder 13">
            <a:extLst>
              <a:ext uri="{FF2B5EF4-FFF2-40B4-BE49-F238E27FC236}">
                <a16:creationId xmlns:a16="http://schemas.microsoft.com/office/drawing/2014/main" id="{F3231A4E-261F-3841-B3A0-63FDF621A649}"/>
              </a:ext>
            </a:extLst>
          </p:cNvPr>
          <p:cNvSpPr>
            <a:spLocks noGrp="1"/>
          </p:cNvSpPr>
          <p:nvPr>
            <p:ph type="pic" sz="quarter" idx="25" hasCustomPrompt="1"/>
          </p:nvPr>
        </p:nvSpPr>
        <p:spPr>
          <a:xfrm>
            <a:off x="9503835"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8" name="Picture Placeholder 13">
            <a:extLst>
              <a:ext uri="{FF2B5EF4-FFF2-40B4-BE49-F238E27FC236}">
                <a16:creationId xmlns:a16="http://schemas.microsoft.com/office/drawing/2014/main" id="{CC74147F-DF20-274D-9817-132FE94CEB31}"/>
              </a:ext>
            </a:extLst>
          </p:cNvPr>
          <p:cNvSpPr>
            <a:spLocks noGrp="1"/>
          </p:cNvSpPr>
          <p:nvPr>
            <p:ph type="pic" sz="quarter" idx="26" hasCustomPrompt="1"/>
          </p:nvPr>
        </p:nvSpPr>
        <p:spPr>
          <a:xfrm>
            <a:off x="8377767" y="27347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1" name="Picture Placeholder 13">
            <a:extLst>
              <a:ext uri="{FF2B5EF4-FFF2-40B4-BE49-F238E27FC236}">
                <a16:creationId xmlns:a16="http://schemas.microsoft.com/office/drawing/2014/main" id="{E744A361-4C1F-2D4E-A000-9E6350E3BCE6}"/>
              </a:ext>
            </a:extLst>
          </p:cNvPr>
          <p:cNvSpPr>
            <a:spLocks noGrp="1"/>
          </p:cNvSpPr>
          <p:nvPr>
            <p:ph type="pic" sz="quarter" idx="27" hasCustomPrompt="1"/>
          </p:nvPr>
        </p:nvSpPr>
        <p:spPr>
          <a:xfrm>
            <a:off x="7247467" y="27347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2" name="Picture Placeholder 13">
            <a:extLst>
              <a:ext uri="{FF2B5EF4-FFF2-40B4-BE49-F238E27FC236}">
                <a16:creationId xmlns:a16="http://schemas.microsoft.com/office/drawing/2014/main" id="{72F198D7-EA44-534A-B6EF-4595048C7C84}"/>
              </a:ext>
            </a:extLst>
          </p:cNvPr>
          <p:cNvSpPr>
            <a:spLocks noGrp="1"/>
          </p:cNvSpPr>
          <p:nvPr>
            <p:ph type="pic" sz="quarter" idx="28" hasCustomPrompt="1"/>
          </p:nvPr>
        </p:nvSpPr>
        <p:spPr>
          <a:xfrm>
            <a:off x="2734735" y="38650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3" name="Picture Placeholder 13">
            <a:extLst>
              <a:ext uri="{FF2B5EF4-FFF2-40B4-BE49-F238E27FC236}">
                <a16:creationId xmlns:a16="http://schemas.microsoft.com/office/drawing/2014/main" id="{EF5DB763-A878-3143-8F8E-F70EC25F09F3}"/>
              </a:ext>
            </a:extLst>
          </p:cNvPr>
          <p:cNvSpPr>
            <a:spLocks noGrp="1"/>
          </p:cNvSpPr>
          <p:nvPr>
            <p:ph type="pic" sz="quarter" idx="29" hasCustomPrompt="1"/>
          </p:nvPr>
        </p:nvSpPr>
        <p:spPr>
          <a:xfrm>
            <a:off x="10638034"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4" name="Graphic 21">
            <a:extLst>
              <a:ext uri="{FF2B5EF4-FFF2-40B4-BE49-F238E27FC236}">
                <a16:creationId xmlns:a16="http://schemas.microsoft.com/office/drawing/2014/main" id="{101E9D52-2019-3C4B-AE0C-4A71076C329A}"/>
              </a:ext>
            </a:extLst>
          </p:cNvPr>
          <p:cNvSpPr/>
          <p:nvPr userDrawn="1"/>
        </p:nvSpPr>
        <p:spPr>
          <a:xfrm>
            <a:off x="482602"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35" name="Graphic 21">
            <a:extLst>
              <a:ext uri="{FF2B5EF4-FFF2-40B4-BE49-F238E27FC236}">
                <a16:creationId xmlns:a16="http://schemas.microsoft.com/office/drawing/2014/main" id="{BF70A9F6-D37B-5E4D-B5F7-60FAE518BB7C}"/>
              </a:ext>
            </a:extLst>
          </p:cNvPr>
          <p:cNvSpPr/>
          <p:nvPr userDrawn="1"/>
        </p:nvSpPr>
        <p:spPr>
          <a:xfrm>
            <a:off x="2738968" y="1608665"/>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1"/>
          </a:solidFill>
          <a:ln w="12676" cap="flat">
            <a:noFill/>
            <a:prstDash val="solid"/>
            <a:miter/>
          </a:ln>
        </p:spPr>
        <p:txBody>
          <a:bodyPr rtlCol="0" anchor="ctr"/>
          <a:lstStyle/>
          <a:p>
            <a:endParaRPr lang="en-GB" sz="2400"/>
          </a:p>
        </p:txBody>
      </p:sp>
      <p:sp>
        <p:nvSpPr>
          <p:cNvPr id="36" name="Graphic 21">
            <a:extLst>
              <a:ext uri="{FF2B5EF4-FFF2-40B4-BE49-F238E27FC236}">
                <a16:creationId xmlns:a16="http://schemas.microsoft.com/office/drawing/2014/main" id="{5500070D-5543-F541-B202-167A172FA6C3}"/>
              </a:ext>
            </a:extLst>
          </p:cNvPr>
          <p:cNvSpPr/>
          <p:nvPr userDrawn="1"/>
        </p:nvSpPr>
        <p:spPr>
          <a:xfrm>
            <a:off x="4995335"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3"/>
          </a:solidFill>
          <a:ln w="12676" cap="flat">
            <a:noFill/>
            <a:prstDash val="solid"/>
            <a:miter/>
          </a:ln>
        </p:spPr>
        <p:txBody>
          <a:bodyPr rtlCol="0" anchor="ctr"/>
          <a:lstStyle/>
          <a:p>
            <a:endParaRPr lang="en-GB" sz="2400"/>
          </a:p>
        </p:txBody>
      </p:sp>
      <p:sp>
        <p:nvSpPr>
          <p:cNvPr id="37" name="Graphic 11">
            <a:extLst>
              <a:ext uri="{FF2B5EF4-FFF2-40B4-BE49-F238E27FC236}">
                <a16:creationId xmlns:a16="http://schemas.microsoft.com/office/drawing/2014/main" id="{FE7A6FA4-5082-1D48-85BC-D6CDB5B593EA}"/>
              </a:ext>
            </a:extLst>
          </p:cNvPr>
          <p:cNvSpPr/>
          <p:nvPr userDrawn="1"/>
        </p:nvSpPr>
        <p:spPr>
          <a:xfrm>
            <a:off x="1610522" y="4991103"/>
            <a:ext cx="4461937" cy="1079503"/>
          </a:xfrm>
          <a:custGeom>
            <a:avLst/>
            <a:gdLst>
              <a:gd name="connsiteX0" fmla="*/ 36000 w 3342268"/>
              <a:gd name="connsiteY0" fmla="*/ 0 h 806968"/>
              <a:gd name="connsiteX1" fmla="*/ 3306395 w 3342268"/>
              <a:gd name="connsiteY1" fmla="*/ 0 h 806968"/>
              <a:gd name="connsiteX2" fmla="*/ 3342268 w 3342268"/>
              <a:gd name="connsiteY2" fmla="*/ 35801 h 806968"/>
              <a:gd name="connsiteX3" fmla="*/ 3342268 w 3342268"/>
              <a:gd name="connsiteY3" fmla="*/ 771041 h 806968"/>
              <a:gd name="connsiteX4" fmla="*/ 3306268 w 3342268"/>
              <a:gd name="connsiteY4" fmla="*/ 806968 h 806968"/>
              <a:gd name="connsiteX5" fmla="*/ 35873 w 3342268"/>
              <a:gd name="connsiteY5" fmla="*/ 806968 h 806968"/>
              <a:gd name="connsiteX6" fmla="*/ 0 w 3342268"/>
              <a:gd name="connsiteY6" fmla="*/ 771168 h 806968"/>
              <a:gd name="connsiteX7" fmla="*/ 0 w 3342268"/>
              <a:gd name="connsiteY7" fmla="*/ 771041 h 806968"/>
              <a:gd name="connsiteX8" fmla="*/ 0 w 3342268"/>
              <a:gd name="connsiteY8" fmla="*/ 35927 h 806968"/>
              <a:gd name="connsiteX9" fmla="*/ 36000 w 3342268"/>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268" h="806968">
                <a:moveTo>
                  <a:pt x="36000" y="0"/>
                </a:moveTo>
                <a:lnTo>
                  <a:pt x="3306395" y="0"/>
                </a:lnTo>
                <a:cubicBezTo>
                  <a:pt x="3326208" y="0"/>
                  <a:pt x="3342268" y="16028"/>
                  <a:pt x="3342268" y="35801"/>
                </a:cubicBezTo>
                <a:lnTo>
                  <a:pt x="3342268" y="771041"/>
                </a:lnTo>
                <a:cubicBezTo>
                  <a:pt x="3342268" y="790883"/>
                  <a:pt x="3326145" y="806968"/>
                  <a:pt x="3306268" y="806968"/>
                </a:cubicBezTo>
                <a:lnTo>
                  <a:pt x="35873" y="806968"/>
                </a:lnTo>
                <a:cubicBezTo>
                  <a:pt x="16061" y="806968"/>
                  <a:pt x="0" y="790940"/>
                  <a:pt x="0" y="771168"/>
                </a:cubicBezTo>
                <a:cubicBezTo>
                  <a:pt x="0" y="771126"/>
                  <a:pt x="0" y="771083"/>
                  <a:pt x="0" y="771041"/>
                </a:cubicBezTo>
                <a:lnTo>
                  <a:pt x="0" y="35927"/>
                </a:lnTo>
                <a:cubicBezTo>
                  <a:pt x="0" y="16085"/>
                  <a:pt x="16118" y="0"/>
                  <a:pt x="36000" y="0"/>
                </a:cubicBezTo>
                <a:close/>
              </a:path>
            </a:pathLst>
          </a:custGeom>
          <a:solidFill>
            <a:schemeClr val="accent2"/>
          </a:solidFill>
          <a:ln w="12664" cap="flat">
            <a:noFill/>
            <a:prstDash val="solid"/>
            <a:miter/>
          </a:ln>
        </p:spPr>
        <p:txBody>
          <a:bodyPr rtlCol="0" anchor="ctr"/>
          <a:lstStyle/>
          <a:p>
            <a:endParaRPr lang="en-GB" sz="2400"/>
          </a:p>
        </p:txBody>
      </p:sp>
      <p:sp>
        <p:nvSpPr>
          <p:cNvPr id="38" name="Graphic 9">
            <a:extLst>
              <a:ext uri="{FF2B5EF4-FFF2-40B4-BE49-F238E27FC236}">
                <a16:creationId xmlns:a16="http://schemas.microsoft.com/office/drawing/2014/main" id="{01C4082D-99A1-A144-B8C0-AA6C7BFD6A7A}"/>
              </a:ext>
            </a:extLst>
          </p:cNvPr>
          <p:cNvSpPr/>
          <p:nvPr userDrawn="1"/>
        </p:nvSpPr>
        <p:spPr>
          <a:xfrm>
            <a:off x="6121404" y="1604436"/>
            <a:ext cx="3335865" cy="1079501"/>
          </a:xfrm>
          <a:custGeom>
            <a:avLst/>
            <a:gdLst>
              <a:gd name="connsiteX0" fmla="*/ 36068 w 2501899"/>
              <a:gd name="connsiteY0" fmla="*/ 0 h 806968"/>
              <a:gd name="connsiteX1" fmla="*/ 2465958 w 2501899"/>
              <a:gd name="connsiteY1" fmla="*/ 0 h 806968"/>
              <a:gd name="connsiteX2" fmla="*/ 2501899 w 2501899"/>
              <a:gd name="connsiteY2" fmla="*/ 35801 h 806968"/>
              <a:gd name="connsiteX3" fmla="*/ 2501899 w 2501899"/>
              <a:gd name="connsiteY3" fmla="*/ 771041 h 806968"/>
              <a:gd name="connsiteX4" fmla="*/ 2465831 w 2501899"/>
              <a:gd name="connsiteY4" fmla="*/ 806968 h 806968"/>
              <a:gd name="connsiteX5" fmla="*/ 36068 w 2501899"/>
              <a:gd name="connsiteY5" fmla="*/ 806968 h 806968"/>
              <a:gd name="connsiteX6" fmla="*/ 0 w 2501899"/>
              <a:gd name="connsiteY6" fmla="*/ 771041 h 806968"/>
              <a:gd name="connsiteX7" fmla="*/ 0 w 2501899"/>
              <a:gd name="connsiteY7" fmla="*/ 35927 h 806968"/>
              <a:gd name="connsiteX8" fmla="*/ 36068 w 2501899"/>
              <a:gd name="connsiteY8"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899" h="806968">
                <a:moveTo>
                  <a:pt x="36068" y="0"/>
                </a:moveTo>
                <a:lnTo>
                  <a:pt x="2465958" y="0"/>
                </a:lnTo>
                <a:cubicBezTo>
                  <a:pt x="2485808" y="0"/>
                  <a:pt x="2501899" y="16028"/>
                  <a:pt x="2501899" y="35801"/>
                </a:cubicBezTo>
                <a:lnTo>
                  <a:pt x="2501899" y="771041"/>
                </a:lnTo>
                <a:cubicBezTo>
                  <a:pt x="2501899" y="790883"/>
                  <a:pt x="2485745" y="806968"/>
                  <a:pt x="2465831" y="806968"/>
                </a:cubicBezTo>
                <a:lnTo>
                  <a:pt x="36068" y="806968"/>
                </a:lnTo>
                <a:cubicBezTo>
                  <a:pt x="16148" y="806968"/>
                  <a:pt x="0" y="790883"/>
                  <a:pt x="0" y="771041"/>
                </a:cubicBezTo>
                <a:lnTo>
                  <a:pt x="0" y="35927"/>
                </a:lnTo>
                <a:cubicBezTo>
                  <a:pt x="0" y="16085"/>
                  <a:pt x="16148" y="0"/>
                  <a:pt x="36068" y="0"/>
                </a:cubicBezTo>
                <a:close/>
              </a:path>
            </a:pathLst>
          </a:custGeom>
          <a:solidFill>
            <a:srgbClr val="85431E"/>
          </a:solidFill>
          <a:ln w="12668" cap="flat">
            <a:noFill/>
            <a:prstDash val="solid"/>
            <a:miter/>
          </a:ln>
        </p:spPr>
        <p:txBody>
          <a:bodyPr rtlCol="0" anchor="ctr"/>
          <a:lstStyle/>
          <a:p>
            <a:endParaRPr lang="en-GB" sz="2400"/>
          </a:p>
        </p:txBody>
      </p:sp>
      <p:sp>
        <p:nvSpPr>
          <p:cNvPr id="39" name="Graphic 21">
            <a:extLst>
              <a:ext uri="{FF2B5EF4-FFF2-40B4-BE49-F238E27FC236}">
                <a16:creationId xmlns:a16="http://schemas.microsoft.com/office/drawing/2014/main" id="{4109C692-CDB8-F64D-A793-492A2F4972C3}"/>
              </a:ext>
            </a:extLst>
          </p:cNvPr>
          <p:cNvSpPr/>
          <p:nvPr userDrawn="1"/>
        </p:nvSpPr>
        <p:spPr>
          <a:xfrm>
            <a:off x="9508069" y="2736156"/>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rgbClr val="84BD00"/>
          </a:solidFill>
          <a:ln w="12676" cap="flat">
            <a:noFill/>
            <a:prstDash val="solid"/>
            <a:miter/>
          </a:ln>
        </p:spPr>
        <p:txBody>
          <a:bodyPr rtlCol="0" anchor="ctr"/>
          <a:lstStyle/>
          <a:p>
            <a:endParaRPr lang="en-GB" sz="2400"/>
          </a:p>
        </p:txBody>
      </p:sp>
      <p:sp>
        <p:nvSpPr>
          <p:cNvPr id="40" name="Graphic 9">
            <a:extLst>
              <a:ext uri="{FF2B5EF4-FFF2-40B4-BE49-F238E27FC236}">
                <a16:creationId xmlns:a16="http://schemas.microsoft.com/office/drawing/2014/main" id="{158D5DD3-C34E-F64C-A852-A40F0595C0AC}"/>
              </a:ext>
            </a:extLst>
          </p:cNvPr>
          <p:cNvSpPr/>
          <p:nvPr userDrawn="1"/>
        </p:nvSpPr>
        <p:spPr>
          <a:xfrm>
            <a:off x="7247470" y="4991102"/>
            <a:ext cx="3335865" cy="1079501"/>
          </a:xfrm>
          <a:custGeom>
            <a:avLst/>
            <a:gdLst>
              <a:gd name="connsiteX0" fmla="*/ 36068 w 2501899"/>
              <a:gd name="connsiteY0" fmla="*/ 0 h 806968"/>
              <a:gd name="connsiteX1" fmla="*/ 2465958 w 2501899"/>
              <a:gd name="connsiteY1" fmla="*/ 0 h 806968"/>
              <a:gd name="connsiteX2" fmla="*/ 2501899 w 2501899"/>
              <a:gd name="connsiteY2" fmla="*/ 35801 h 806968"/>
              <a:gd name="connsiteX3" fmla="*/ 2501899 w 2501899"/>
              <a:gd name="connsiteY3" fmla="*/ 771041 h 806968"/>
              <a:gd name="connsiteX4" fmla="*/ 2465831 w 2501899"/>
              <a:gd name="connsiteY4" fmla="*/ 806968 h 806968"/>
              <a:gd name="connsiteX5" fmla="*/ 36068 w 2501899"/>
              <a:gd name="connsiteY5" fmla="*/ 806968 h 806968"/>
              <a:gd name="connsiteX6" fmla="*/ 0 w 2501899"/>
              <a:gd name="connsiteY6" fmla="*/ 771041 h 806968"/>
              <a:gd name="connsiteX7" fmla="*/ 0 w 2501899"/>
              <a:gd name="connsiteY7" fmla="*/ 35927 h 806968"/>
              <a:gd name="connsiteX8" fmla="*/ 36068 w 2501899"/>
              <a:gd name="connsiteY8"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899" h="806968">
                <a:moveTo>
                  <a:pt x="36068" y="0"/>
                </a:moveTo>
                <a:lnTo>
                  <a:pt x="2465958" y="0"/>
                </a:lnTo>
                <a:cubicBezTo>
                  <a:pt x="2485808" y="0"/>
                  <a:pt x="2501899" y="16028"/>
                  <a:pt x="2501899" y="35801"/>
                </a:cubicBezTo>
                <a:lnTo>
                  <a:pt x="2501899" y="771041"/>
                </a:lnTo>
                <a:cubicBezTo>
                  <a:pt x="2501899" y="790883"/>
                  <a:pt x="2485745" y="806968"/>
                  <a:pt x="2465831" y="806968"/>
                </a:cubicBezTo>
                <a:lnTo>
                  <a:pt x="36068" y="806968"/>
                </a:lnTo>
                <a:cubicBezTo>
                  <a:pt x="16148" y="806968"/>
                  <a:pt x="0" y="790883"/>
                  <a:pt x="0" y="771041"/>
                </a:cubicBezTo>
                <a:lnTo>
                  <a:pt x="0" y="35927"/>
                </a:lnTo>
                <a:cubicBezTo>
                  <a:pt x="0" y="16085"/>
                  <a:pt x="16148" y="0"/>
                  <a:pt x="36068" y="0"/>
                </a:cubicBezTo>
                <a:close/>
              </a:path>
            </a:pathLst>
          </a:custGeom>
          <a:solidFill>
            <a:srgbClr val="E0457B"/>
          </a:solidFill>
          <a:ln w="12668" cap="flat">
            <a:noFill/>
            <a:prstDash val="solid"/>
            <a:miter/>
          </a:ln>
        </p:spPr>
        <p:txBody>
          <a:bodyPr rtlCol="0" anchor="ctr"/>
          <a:lstStyle/>
          <a:p>
            <a:endParaRPr lang="en-GB" sz="2400"/>
          </a:p>
        </p:txBody>
      </p:sp>
      <p:sp>
        <p:nvSpPr>
          <p:cNvPr id="41" name="Picture Placeholder 13">
            <a:extLst>
              <a:ext uri="{FF2B5EF4-FFF2-40B4-BE49-F238E27FC236}">
                <a16:creationId xmlns:a16="http://schemas.microsoft.com/office/drawing/2014/main" id="{3E08AEB5-CF18-4B44-94B8-F942DCCAF34D}"/>
              </a:ext>
            </a:extLst>
          </p:cNvPr>
          <p:cNvSpPr>
            <a:spLocks noGrp="1"/>
          </p:cNvSpPr>
          <p:nvPr>
            <p:ph type="pic" sz="quarter" idx="30" hasCustomPrompt="1"/>
          </p:nvPr>
        </p:nvSpPr>
        <p:spPr>
          <a:xfrm>
            <a:off x="3865035" y="38650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44" name="Picture Placeholder 13">
            <a:extLst>
              <a:ext uri="{FF2B5EF4-FFF2-40B4-BE49-F238E27FC236}">
                <a16:creationId xmlns:a16="http://schemas.microsoft.com/office/drawing/2014/main" id="{96BB1A3C-FC85-634D-B35A-441175173DFD}"/>
              </a:ext>
            </a:extLst>
          </p:cNvPr>
          <p:cNvSpPr>
            <a:spLocks noGrp="1"/>
          </p:cNvSpPr>
          <p:nvPr>
            <p:ph type="pic" sz="quarter" idx="33" hasCustomPrompt="1"/>
          </p:nvPr>
        </p:nvSpPr>
        <p:spPr>
          <a:xfrm>
            <a:off x="10634135"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54" name="Text Placeholder 2">
            <a:extLst>
              <a:ext uri="{FF2B5EF4-FFF2-40B4-BE49-F238E27FC236}">
                <a16:creationId xmlns:a16="http://schemas.microsoft.com/office/drawing/2014/main" id="{D22D6F92-EDB8-B042-9C97-8AF94C4F8B47}"/>
              </a:ext>
            </a:extLst>
          </p:cNvPr>
          <p:cNvSpPr>
            <a:spLocks noGrp="1"/>
          </p:cNvSpPr>
          <p:nvPr>
            <p:ph type="body" sz="quarter" idx="20"/>
          </p:nvPr>
        </p:nvSpPr>
        <p:spPr>
          <a:xfrm>
            <a:off x="478370" y="2734734"/>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5" name="Text Placeholder 2">
            <a:extLst>
              <a:ext uri="{FF2B5EF4-FFF2-40B4-BE49-F238E27FC236}">
                <a16:creationId xmlns:a16="http://schemas.microsoft.com/office/drawing/2014/main" id="{8CE7E5D5-22E9-2B47-BC9C-5F66D5A8573D}"/>
              </a:ext>
            </a:extLst>
          </p:cNvPr>
          <p:cNvSpPr>
            <a:spLocks noGrp="1"/>
          </p:cNvSpPr>
          <p:nvPr>
            <p:ph type="body" sz="quarter" idx="35"/>
          </p:nvPr>
        </p:nvSpPr>
        <p:spPr>
          <a:xfrm>
            <a:off x="2738970" y="1608669"/>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6" name="Text Placeholder 2">
            <a:extLst>
              <a:ext uri="{FF2B5EF4-FFF2-40B4-BE49-F238E27FC236}">
                <a16:creationId xmlns:a16="http://schemas.microsoft.com/office/drawing/2014/main" id="{B0BF2E39-E1A3-3444-9368-6F08459FEC8D}"/>
              </a:ext>
            </a:extLst>
          </p:cNvPr>
          <p:cNvSpPr>
            <a:spLocks noGrp="1"/>
          </p:cNvSpPr>
          <p:nvPr>
            <p:ph type="body" sz="quarter" idx="36"/>
          </p:nvPr>
        </p:nvSpPr>
        <p:spPr>
          <a:xfrm>
            <a:off x="4995335" y="2738275"/>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7" name="Text Placeholder 2">
            <a:extLst>
              <a:ext uri="{FF2B5EF4-FFF2-40B4-BE49-F238E27FC236}">
                <a16:creationId xmlns:a16="http://schemas.microsoft.com/office/drawing/2014/main" id="{8E1099B0-A217-8D41-9562-D9295932E5B9}"/>
              </a:ext>
            </a:extLst>
          </p:cNvPr>
          <p:cNvSpPr>
            <a:spLocks noGrp="1"/>
          </p:cNvSpPr>
          <p:nvPr>
            <p:ph type="body" sz="quarter" idx="37"/>
          </p:nvPr>
        </p:nvSpPr>
        <p:spPr>
          <a:xfrm>
            <a:off x="6121401" y="1608670"/>
            <a:ext cx="3335867" cy="10752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8" name="Text Placeholder 2">
            <a:extLst>
              <a:ext uri="{FF2B5EF4-FFF2-40B4-BE49-F238E27FC236}">
                <a16:creationId xmlns:a16="http://schemas.microsoft.com/office/drawing/2014/main" id="{196138E4-EF1B-3341-8183-960F2EB34F73}"/>
              </a:ext>
            </a:extLst>
          </p:cNvPr>
          <p:cNvSpPr>
            <a:spLocks noGrp="1"/>
          </p:cNvSpPr>
          <p:nvPr>
            <p:ph type="body" sz="quarter" idx="38"/>
          </p:nvPr>
        </p:nvSpPr>
        <p:spPr>
          <a:xfrm>
            <a:off x="9505951" y="2738275"/>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9" name="Text Placeholder 2">
            <a:extLst>
              <a:ext uri="{FF2B5EF4-FFF2-40B4-BE49-F238E27FC236}">
                <a16:creationId xmlns:a16="http://schemas.microsoft.com/office/drawing/2014/main" id="{66FE175A-8B9E-E64E-85B7-332522C36D9A}"/>
              </a:ext>
            </a:extLst>
          </p:cNvPr>
          <p:cNvSpPr>
            <a:spLocks noGrp="1"/>
          </p:cNvSpPr>
          <p:nvPr>
            <p:ph type="body" sz="quarter" idx="39"/>
          </p:nvPr>
        </p:nvSpPr>
        <p:spPr>
          <a:xfrm>
            <a:off x="7247468" y="4995337"/>
            <a:ext cx="3335867" cy="10752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60" name="Text Placeholder 2">
            <a:extLst>
              <a:ext uri="{FF2B5EF4-FFF2-40B4-BE49-F238E27FC236}">
                <a16:creationId xmlns:a16="http://schemas.microsoft.com/office/drawing/2014/main" id="{8135D0C7-0F59-F041-98FC-D6EFB4859C8E}"/>
              </a:ext>
            </a:extLst>
          </p:cNvPr>
          <p:cNvSpPr>
            <a:spLocks noGrp="1"/>
          </p:cNvSpPr>
          <p:nvPr>
            <p:ph type="body" sz="quarter" idx="40"/>
          </p:nvPr>
        </p:nvSpPr>
        <p:spPr>
          <a:xfrm>
            <a:off x="1608667" y="4995337"/>
            <a:ext cx="4461935" cy="10752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Tree>
    <p:extLst>
      <p:ext uri="{BB962C8B-B14F-4D97-AF65-F5344CB8AC3E}">
        <p14:creationId xmlns:p14="http://schemas.microsoft.com/office/powerpoint/2010/main" val="4717190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ullet Content Picture Right">
    <p:spTree>
      <p:nvGrpSpPr>
        <p:cNvPr id="1" name=""/>
        <p:cNvGrpSpPr/>
        <p:nvPr/>
      </p:nvGrpSpPr>
      <p:grpSpPr>
        <a:xfrm>
          <a:off x="0" y="0"/>
          <a:ext cx="0" cy="0"/>
          <a:chOff x="0" y="0"/>
          <a:chExt cx="0" cy="0"/>
        </a:xfrm>
      </p:grpSpPr>
      <p:sp>
        <p:nvSpPr>
          <p:cNvPr id="12" name="Title 8"/>
          <p:cNvSpPr>
            <a:spLocks noGrp="1"/>
          </p:cNvSpPr>
          <p:nvPr>
            <p:ph type="title" hasCustomPrompt="1"/>
          </p:nvPr>
        </p:nvSpPr>
        <p:spPr>
          <a:xfrm>
            <a:off x="459317" y="357717"/>
            <a:ext cx="5458884"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16" name="Picture Placeholder 14"/>
          <p:cNvSpPr>
            <a:spLocks noGrp="1"/>
          </p:cNvSpPr>
          <p:nvPr>
            <p:ph type="pic" sz="quarter" idx="12" hasCustomPrompt="1"/>
          </p:nvPr>
        </p:nvSpPr>
        <p:spPr>
          <a:xfrm>
            <a:off x="6604000" y="472016"/>
            <a:ext cx="5103283" cy="5522384"/>
          </a:xfrm>
          <a:prstGeom prst="roundRect">
            <a:avLst>
              <a:gd name="adj" fmla="val 2302"/>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a:t>
            </a:r>
          </a:p>
        </p:txBody>
      </p:sp>
      <p:sp>
        <p:nvSpPr>
          <p:cNvPr id="3" name="Text Placeholder 2"/>
          <p:cNvSpPr>
            <a:spLocks noGrp="1"/>
          </p:cNvSpPr>
          <p:nvPr>
            <p:ph type="body" sz="quarter" idx="18" hasCustomPrompt="1"/>
          </p:nvPr>
        </p:nvSpPr>
        <p:spPr>
          <a:xfrm rot="16200000">
            <a:off x="9156257" y="3258051"/>
            <a:ext cx="4876800" cy="240000"/>
          </a:xfrm>
          <a:prstGeom prst="rect">
            <a:avLst/>
          </a:prstGeom>
        </p:spPr>
        <p:txBody>
          <a:bodyPr vert="horz" lIns="0" tIns="0" rIns="0" bIns="0"/>
          <a:lstStyle>
            <a:lvl1pPr marL="0" indent="0">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
        <p:nvSpPr>
          <p:cNvPr id="18" name="Content Placeholder 2"/>
          <p:cNvSpPr>
            <a:spLocks noGrp="1"/>
          </p:cNvSpPr>
          <p:nvPr>
            <p:ph idx="20" hasCustomPrompt="1"/>
          </p:nvPr>
        </p:nvSpPr>
        <p:spPr>
          <a:xfrm>
            <a:off x="459317" y="1671320"/>
            <a:ext cx="5457600" cy="580813"/>
          </a:xfrm>
          <a:prstGeom prst="rect">
            <a:avLst/>
          </a:prstGeom>
        </p:spPr>
        <p:txBody>
          <a:bodyPr lIns="0" tIns="0" rIns="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21" name="Content Placeholder 2"/>
          <p:cNvSpPr>
            <a:spLocks noGrp="1"/>
          </p:cNvSpPr>
          <p:nvPr>
            <p:ph idx="17"/>
          </p:nvPr>
        </p:nvSpPr>
        <p:spPr>
          <a:xfrm>
            <a:off x="459317" y="2317607"/>
            <a:ext cx="5458883" cy="3302847"/>
          </a:xfrm>
          <a:prstGeom prst="rect">
            <a:avLst/>
          </a:prstGeom>
        </p:spPr>
        <p:txBody>
          <a:bodyPr lIns="0" tIns="0" rIns="0" bIns="0"/>
          <a:lstStyle>
            <a:lvl1pPr marL="0" indent="0">
              <a:lnSpc>
                <a:spcPct val="100000"/>
              </a:lnSpc>
              <a:spcBef>
                <a:spcPts val="0"/>
              </a:spcBef>
              <a:buClr>
                <a:schemeClr val="accent1"/>
              </a:buClr>
              <a:buFont typeface="Arial"/>
              <a:buNone/>
              <a:defRPr sz="2133">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Tree>
    <p:extLst>
      <p:ext uri="{BB962C8B-B14F-4D97-AF65-F5344CB8AC3E}">
        <p14:creationId xmlns:p14="http://schemas.microsoft.com/office/powerpoint/2010/main" val="28648208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 Content Picture Left">
    <p:spTree>
      <p:nvGrpSpPr>
        <p:cNvPr id="1" name=""/>
        <p:cNvGrpSpPr/>
        <p:nvPr/>
      </p:nvGrpSpPr>
      <p:grpSpPr>
        <a:xfrm>
          <a:off x="0" y="0"/>
          <a:ext cx="0" cy="0"/>
          <a:chOff x="0" y="0"/>
          <a:chExt cx="0" cy="0"/>
        </a:xfrm>
      </p:grpSpPr>
      <p:sp>
        <p:nvSpPr>
          <p:cNvPr id="12" name="Title 8"/>
          <p:cNvSpPr>
            <a:spLocks noGrp="1"/>
          </p:cNvSpPr>
          <p:nvPr>
            <p:ph type="title" hasCustomPrompt="1"/>
          </p:nvPr>
        </p:nvSpPr>
        <p:spPr>
          <a:xfrm>
            <a:off x="6246283" y="357717"/>
            <a:ext cx="5458884"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16" name="Picture Placeholder 14"/>
          <p:cNvSpPr>
            <a:spLocks noGrp="1"/>
          </p:cNvSpPr>
          <p:nvPr>
            <p:ph type="pic" sz="quarter" idx="12" hasCustomPrompt="1"/>
          </p:nvPr>
        </p:nvSpPr>
        <p:spPr>
          <a:xfrm>
            <a:off x="476251" y="472016"/>
            <a:ext cx="5103283" cy="5522384"/>
          </a:xfrm>
          <a:prstGeom prst="roundRect">
            <a:avLst>
              <a:gd name="adj" fmla="val 2302"/>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a:t>
            </a:r>
          </a:p>
        </p:txBody>
      </p:sp>
      <p:sp>
        <p:nvSpPr>
          <p:cNvPr id="18" name="Content Placeholder 2"/>
          <p:cNvSpPr>
            <a:spLocks noGrp="1"/>
          </p:cNvSpPr>
          <p:nvPr>
            <p:ph idx="20" hasCustomPrompt="1"/>
          </p:nvPr>
        </p:nvSpPr>
        <p:spPr>
          <a:xfrm>
            <a:off x="6246284" y="1671320"/>
            <a:ext cx="5457600" cy="580813"/>
          </a:xfrm>
          <a:prstGeom prst="rect">
            <a:avLst/>
          </a:prstGeom>
        </p:spPr>
        <p:txBody>
          <a:bodyPr lIns="0" tIns="0" rIns="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21" name="Content Placeholder 2"/>
          <p:cNvSpPr>
            <a:spLocks noGrp="1"/>
          </p:cNvSpPr>
          <p:nvPr>
            <p:ph idx="17"/>
          </p:nvPr>
        </p:nvSpPr>
        <p:spPr>
          <a:xfrm>
            <a:off x="6246284" y="2317607"/>
            <a:ext cx="5458883" cy="3302847"/>
          </a:xfrm>
          <a:prstGeom prst="rect">
            <a:avLst/>
          </a:prstGeom>
        </p:spPr>
        <p:txBody>
          <a:bodyPr lIns="0" tIns="0" rIns="0" bIns="0"/>
          <a:lstStyle>
            <a:lvl1pPr marL="0" indent="0">
              <a:lnSpc>
                <a:spcPct val="100000"/>
              </a:lnSpc>
              <a:spcBef>
                <a:spcPts val="0"/>
              </a:spcBef>
              <a:buClr>
                <a:schemeClr val="accent1"/>
              </a:buClr>
              <a:buFont typeface="Arial"/>
              <a:buNone/>
              <a:defRPr sz="2133">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3" name="Text Placeholder 2"/>
          <p:cNvSpPr>
            <a:spLocks noGrp="1"/>
          </p:cNvSpPr>
          <p:nvPr>
            <p:ph type="body" sz="quarter" idx="18" hasCustomPrompt="1"/>
          </p:nvPr>
        </p:nvSpPr>
        <p:spPr>
          <a:xfrm>
            <a:off x="612424" y="5757603"/>
            <a:ext cx="4876800" cy="240000"/>
          </a:xfrm>
          <a:prstGeom prst="rect">
            <a:avLst/>
          </a:prstGeom>
        </p:spPr>
        <p:txBody>
          <a:bodyPr vert="horz" lIns="0" tIns="0" rIns="0" bIns="0"/>
          <a:lstStyle>
            <a:lvl1pPr marL="0" indent="0">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Tree>
    <p:extLst>
      <p:ext uri="{BB962C8B-B14F-4D97-AF65-F5344CB8AC3E}">
        <p14:creationId xmlns:p14="http://schemas.microsoft.com/office/powerpoint/2010/main" val="164421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3318763" y="484233"/>
            <a:ext cx="5582400" cy="5576183"/>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22" name="Text Placeholder 2"/>
          <p:cNvSpPr>
            <a:spLocks noGrp="1"/>
          </p:cNvSpPr>
          <p:nvPr>
            <p:ph type="body" sz="quarter" idx="18" hasCustomPrompt="1"/>
          </p:nvPr>
        </p:nvSpPr>
        <p:spPr>
          <a:xfrm rot="16200000">
            <a:off x="996313" y="3331509"/>
            <a:ext cx="4876800" cy="240000"/>
          </a:xfrm>
          <a:prstGeom prst="rect">
            <a:avLst/>
          </a:prstGeom>
        </p:spPr>
        <p:txBody>
          <a:bodyPr vert="horz" lIns="0" tIns="0" rIns="0" bIns="0" anchor="b"/>
          <a:lstStyle>
            <a:lvl1pPr marL="0" indent="0">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
        <p:nvSpPr>
          <p:cNvPr id="12" name="Content Placeholder 2"/>
          <p:cNvSpPr>
            <a:spLocks noGrp="1"/>
          </p:cNvSpPr>
          <p:nvPr>
            <p:ph idx="25"/>
          </p:nvPr>
        </p:nvSpPr>
        <p:spPr>
          <a:xfrm>
            <a:off x="8984787" y="3314368"/>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488946"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8" name="Content Placeholder 2"/>
          <p:cNvSpPr>
            <a:spLocks noGrp="1"/>
          </p:cNvSpPr>
          <p:nvPr>
            <p:ph idx="36"/>
          </p:nvPr>
        </p:nvSpPr>
        <p:spPr>
          <a:xfrm>
            <a:off x="8980553" y="484235"/>
            <a:ext cx="2462148" cy="2212400"/>
          </a:xfrm>
          <a:prstGeom prst="rect">
            <a:avLst/>
          </a:prstGeom>
        </p:spPr>
        <p:txBody>
          <a:bodyPr lIns="108000" tIns="72000" rIns="72000" bIns="0"/>
          <a:lstStyle>
            <a:lvl1pPr marL="0" indent="0" algn="l">
              <a:lnSpc>
                <a:spcPct val="100000"/>
              </a:lnSpc>
              <a:spcBef>
                <a:spcPts val="0"/>
              </a:spcBef>
              <a:buClr>
                <a:schemeClr val="accent1"/>
              </a:buClr>
              <a:buFontTx/>
              <a:buNone/>
              <a:defRPr sz="1467" b="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Tree>
    <p:extLst>
      <p:ext uri="{BB962C8B-B14F-4D97-AF65-F5344CB8AC3E}">
        <p14:creationId xmlns:p14="http://schemas.microsoft.com/office/powerpoint/2010/main" val="87697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id Sample 1">
    <p:spTree>
      <p:nvGrpSpPr>
        <p:cNvPr id="1" name=""/>
        <p:cNvGrpSpPr/>
        <p:nvPr/>
      </p:nvGrpSpPr>
      <p:grpSpPr>
        <a:xfrm>
          <a:off x="0" y="0"/>
          <a:ext cx="0" cy="0"/>
          <a:chOff x="0" y="0"/>
          <a:chExt cx="0" cy="0"/>
        </a:xfrm>
      </p:grpSpPr>
      <p:sp>
        <p:nvSpPr>
          <p:cNvPr id="9" name="Picture Placeholder 14"/>
          <p:cNvSpPr>
            <a:spLocks noGrp="1"/>
          </p:cNvSpPr>
          <p:nvPr>
            <p:ph type="pic" sz="quarter" idx="12" hasCustomPrompt="1"/>
          </p:nvPr>
        </p:nvSpPr>
        <p:spPr>
          <a:xfrm>
            <a:off x="482432" y="484717"/>
            <a:ext cx="8407569" cy="5580963"/>
          </a:xfrm>
          <a:prstGeom prst="roundRect">
            <a:avLst>
              <a:gd name="adj" fmla="val 2302"/>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a:t>
            </a:r>
          </a:p>
        </p:txBody>
      </p:sp>
      <p:sp>
        <p:nvSpPr>
          <p:cNvPr id="15" name="SmartArt Placeholder 8"/>
          <p:cNvSpPr>
            <a:spLocks noGrp="1"/>
          </p:cNvSpPr>
          <p:nvPr>
            <p:ph type="dgm" sz="quarter" idx="21" hasCustomPrompt="1"/>
          </p:nvPr>
        </p:nvSpPr>
        <p:spPr>
          <a:xfrm>
            <a:off x="8981721" y="484717"/>
            <a:ext cx="2735999" cy="2741083"/>
          </a:xfrm>
          <a:prstGeom prst="roundRect">
            <a:avLst>
              <a:gd name="adj" fmla="val 3136"/>
            </a:avLst>
          </a:prstGeom>
        </p:spPr>
        <p:txBody>
          <a:bodyPr vert="horz" anchor="b"/>
          <a:lstStyle>
            <a:lvl1pPr marL="0" indent="0" algn="ctr">
              <a:buFontTx/>
              <a:buNone/>
              <a:defRPr sz="1467" b="0"/>
            </a:lvl1pPr>
          </a:lstStyle>
          <a:p>
            <a:r>
              <a:rPr lang="en-US"/>
              <a:t>Click to add colour</a:t>
            </a:r>
          </a:p>
        </p:txBody>
      </p:sp>
      <p:sp>
        <p:nvSpPr>
          <p:cNvPr id="17" name="Content Placeholder 2"/>
          <p:cNvSpPr>
            <a:spLocks noGrp="1"/>
          </p:cNvSpPr>
          <p:nvPr>
            <p:ph idx="20" hasCustomPrompt="1"/>
          </p:nvPr>
        </p:nvSpPr>
        <p:spPr>
          <a:xfrm>
            <a:off x="8981719" y="494061"/>
            <a:ext cx="2735999" cy="2283007"/>
          </a:xfrm>
          <a:prstGeom prst="rect">
            <a:avLst/>
          </a:prstGeom>
        </p:spPr>
        <p:txBody>
          <a:bodyPr lIns="144000" tIns="72000" rIns="72000" bIns="0"/>
          <a:lstStyle>
            <a:lvl1pPr marL="0" indent="0">
              <a:lnSpc>
                <a:spcPct val="100000"/>
              </a:lnSpc>
              <a:spcBef>
                <a:spcPts val="0"/>
              </a:spcBef>
              <a:buClr>
                <a:schemeClr val="accent1"/>
              </a:buClr>
              <a:buFontTx/>
              <a:buNone/>
              <a:defRPr sz="2133" b="1"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 and change text to white.</a:t>
            </a:r>
          </a:p>
        </p:txBody>
      </p:sp>
      <p:sp>
        <p:nvSpPr>
          <p:cNvPr id="12" name="Text Placeholder 2"/>
          <p:cNvSpPr>
            <a:spLocks noGrp="1"/>
          </p:cNvSpPr>
          <p:nvPr>
            <p:ph type="body" sz="quarter" idx="18" hasCustomPrompt="1"/>
          </p:nvPr>
        </p:nvSpPr>
        <p:spPr>
          <a:xfrm rot="16200000">
            <a:off x="-1832389" y="3331509"/>
            <a:ext cx="4876800" cy="240000"/>
          </a:xfrm>
          <a:prstGeom prst="rect">
            <a:avLst/>
          </a:prstGeom>
        </p:spPr>
        <p:txBody>
          <a:bodyPr vert="horz" lIns="0" tIns="0" rIns="0" bIns="0" anchor="b"/>
          <a:lstStyle>
            <a:lvl1pPr marL="0" indent="0">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
        <p:nvSpPr>
          <p:cNvPr id="7" name="Picture Placeholder 14"/>
          <p:cNvSpPr>
            <a:spLocks noGrp="1"/>
          </p:cNvSpPr>
          <p:nvPr>
            <p:ph type="pic" sz="quarter" idx="28" hasCustomPrompt="1"/>
          </p:nvPr>
        </p:nvSpPr>
        <p:spPr>
          <a:xfrm>
            <a:off x="8981720" y="3314367"/>
            <a:ext cx="1329600" cy="2741816"/>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34887872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id Sample 2">
    <p:spTree>
      <p:nvGrpSpPr>
        <p:cNvPr id="1" name=""/>
        <p:cNvGrpSpPr/>
        <p:nvPr/>
      </p:nvGrpSpPr>
      <p:grpSpPr>
        <a:xfrm>
          <a:off x="0" y="0"/>
          <a:ext cx="0" cy="0"/>
          <a:chOff x="0" y="0"/>
          <a:chExt cx="0" cy="0"/>
        </a:xfrm>
      </p:grpSpPr>
      <p:sp>
        <p:nvSpPr>
          <p:cNvPr id="13" name="Picture Placeholder 14"/>
          <p:cNvSpPr>
            <a:spLocks noGrp="1"/>
          </p:cNvSpPr>
          <p:nvPr>
            <p:ph type="pic" sz="quarter" idx="12" hasCustomPrompt="1"/>
          </p:nvPr>
        </p:nvSpPr>
        <p:spPr>
          <a:xfrm>
            <a:off x="490898" y="484717"/>
            <a:ext cx="6985169" cy="5580963"/>
          </a:xfrm>
          <a:prstGeom prst="roundRect">
            <a:avLst>
              <a:gd name="adj" fmla="val 1240"/>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a:t>
            </a:r>
          </a:p>
        </p:txBody>
      </p:sp>
      <p:sp>
        <p:nvSpPr>
          <p:cNvPr id="15" name="SmartArt Placeholder 8"/>
          <p:cNvSpPr>
            <a:spLocks noGrp="1"/>
          </p:cNvSpPr>
          <p:nvPr>
            <p:ph type="dgm" sz="quarter" idx="21" hasCustomPrompt="1"/>
          </p:nvPr>
        </p:nvSpPr>
        <p:spPr>
          <a:xfrm>
            <a:off x="7567787" y="484717"/>
            <a:ext cx="2735999" cy="2741083"/>
          </a:xfrm>
          <a:prstGeom prst="roundRect">
            <a:avLst>
              <a:gd name="adj" fmla="val 3136"/>
            </a:avLst>
          </a:prstGeom>
        </p:spPr>
        <p:txBody>
          <a:bodyPr vert="horz" anchor="b"/>
          <a:lstStyle>
            <a:lvl1pPr marL="0" indent="0" algn="ctr">
              <a:buFontTx/>
              <a:buNone/>
              <a:defRPr sz="1467" b="0"/>
            </a:lvl1pPr>
          </a:lstStyle>
          <a:p>
            <a:r>
              <a:rPr lang="en-US"/>
              <a:t>Click to add colour</a:t>
            </a:r>
          </a:p>
        </p:txBody>
      </p:sp>
      <p:sp>
        <p:nvSpPr>
          <p:cNvPr id="17" name="Content Placeholder 2"/>
          <p:cNvSpPr>
            <a:spLocks noGrp="1"/>
          </p:cNvSpPr>
          <p:nvPr>
            <p:ph idx="20" hasCustomPrompt="1"/>
          </p:nvPr>
        </p:nvSpPr>
        <p:spPr>
          <a:xfrm>
            <a:off x="7567786" y="494061"/>
            <a:ext cx="2735999" cy="2283007"/>
          </a:xfrm>
          <a:prstGeom prst="rect">
            <a:avLst/>
          </a:prstGeom>
        </p:spPr>
        <p:txBody>
          <a:bodyPr lIns="144000" tIns="72000" rIns="72000" bIns="0"/>
          <a:lstStyle>
            <a:lvl1pPr marL="0" indent="0">
              <a:lnSpc>
                <a:spcPct val="100000"/>
              </a:lnSpc>
              <a:spcBef>
                <a:spcPts val="0"/>
              </a:spcBef>
              <a:buClr>
                <a:schemeClr val="accent1"/>
              </a:buClr>
              <a:buFontTx/>
              <a:buNone/>
              <a:defRPr sz="2133" b="1"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 and change text to white</a:t>
            </a:r>
          </a:p>
        </p:txBody>
      </p:sp>
      <p:sp>
        <p:nvSpPr>
          <p:cNvPr id="7" name="Picture Placeholder 14"/>
          <p:cNvSpPr>
            <a:spLocks noGrp="1"/>
          </p:cNvSpPr>
          <p:nvPr>
            <p:ph type="pic" sz="quarter" idx="22" hasCustomPrompt="1"/>
          </p:nvPr>
        </p:nvSpPr>
        <p:spPr>
          <a:xfrm>
            <a:off x="8983137" y="3330222"/>
            <a:ext cx="2724147" cy="1309511"/>
          </a:xfrm>
          <a:prstGeom prst="roundRect">
            <a:avLst>
              <a:gd name="adj" fmla="val 4630"/>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a:t>
            </a:r>
          </a:p>
        </p:txBody>
      </p:sp>
      <p:sp>
        <p:nvSpPr>
          <p:cNvPr id="9" name="Picture Placeholder 14"/>
          <p:cNvSpPr>
            <a:spLocks noGrp="1"/>
          </p:cNvSpPr>
          <p:nvPr>
            <p:ph type="pic" sz="quarter" idx="28" hasCustomPrompt="1"/>
          </p:nvPr>
        </p:nvSpPr>
        <p:spPr>
          <a:xfrm>
            <a:off x="7565271" y="3323864"/>
            <a:ext cx="1329600" cy="2741816"/>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10" name="Picture Placeholder 14"/>
          <p:cNvSpPr>
            <a:spLocks noGrp="1"/>
          </p:cNvSpPr>
          <p:nvPr>
            <p:ph type="pic" sz="quarter" idx="29" hasCustomPrompt="1"/>
          </p:nvPr>
        </p:nvSpPr>
        <p:spPr>
          <a:xfrm>
            <a:off x="10393684" y="1896200"/>
            <a:ext cx="1313600" cy="13296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33980849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vert="horz" anchor="t"/>
          <a:lstStyle>
            <a:lvl1pPr marL="0" marR="0" indent="0" algn="ctr" defTabSz="609585" rtl="0" eaLnBrk="1" fontAlgn="auto" latinLnBrk="0" hangingPunct="1">
              <a:lnSpc>
                <a:spcPct val="100000"/>
              </a:lnSpc>
              <a:spcBef>
                <a:spcPct val="20000"/>
              </a:spcBef>
              <a:spcAft>
                <a:spcPts val="0"/>
              </a:spcAft>
              <a:buClrTx/>
              <a:buSzTx/>
              <a:buFont typeface="Arial"/>
              <a:buNone/>
              <a:tabLst/>
              <a:defRPr sz="1467"/>
            </a:lvl1pPr>
          </a:lstStyle>
          <a:p>
            <a:r>
              <a:rPr lang="en-GB" noProof="0"/>
              <a:t>Click icon to add picture</a:t>
            </a:r>
          </a:p>
        </p:txBody>
      </p:sp>
      <p:sp>
        <p:nvSpPr>
          <p:cNvPr id="12" name="Picture Placeholder 14"/>
          <p:cNvSpPr>
            <a:spLocks noGrp="1"/>
          </p:cNvSpPr>
          <p:nvPr>
            <p:ph type="pic" sz="quarter" idx="34" hasCustomPrompt="1"/>
          </p:nvPr>
        </p:nvSpPr>
        <p:spPr>
          <a:xfrm>
            <a:off x="488947" y="479997"/>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3" name="Content Placeholder 2"/>
          <p:cNvSpPr>
            <a:spLocks noGrp="1"/>
          </p:cNvSpPr>
          <p:nvPr>
            <p:ph idx="36"/>
          </p:nvPr>
        </p:nvSpPr>
        <p:spPr>
          <a:xfrm>
            <a:off x="488945" y="480001"/>
            <a:ext cx="2745600"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6" name="Text Placeholder 2"/>
          <p:cNvSpPr>
            <a:spLocks noGrp="1"/>
          </p:cNvSpPr>
          <p:nvPr>
            <p:ph type="body" sz="quarter" idx="18" hasCustomPrompt="1"/>
          </p:nvPr>
        </p:nvSpPr>
        <p:spPr>
          <a:xfrm rot="16200000">
            <a:off x="8815145" y="3344279"/>
            <a:ext cx="6096000" cy="240000"/>
          </a:xfrm>
          <a:prstGeom prst="rect">
            <a:avLst/>
          </a:prstGeom>
        </p:spPr>
        <p:txBody>
          <a:bodyPr vert="horz" lIns="0" tIns="0" rIns="0" bIns="0" anchor="b" anchorCtr="0"/>
          <a:lstStyle>
            <a:lvl1pPr marL="0" indent="0" algn="l">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
        <p:nvSpPr>
          <p:cNvPr id="8" name="Content Placeholder 2"/>
          <p:cNvSpPr>
            <a:spLocks noGrp="1"/>
          </p:cNvSpPr>
          <p:nvPr>
            <p:ph idx="37" hasCustomPrompt="1"/>
          </p:nvPr>
        </p:nvSpPr>
        <p:spPr>
          <a:xfrm>
            <a:off x="1909897" y="3316331"/>
            <a:ext cx="1329451" cy="335841"/>
          </a:xfrm>
          <a:prstGeom prst="rect">
            <a:avLst/>
          </a:prstGeom>
        </p:spPr>
        <p:txBody>
          <a:bodyPr lIns="0" tIns="0" rIns="72000" bIns="0" anchor="t"/>
          <a:lstStyle>
            <a:lvl1pPr marL="0" indent="0" algn="l">
              <a:lnSpc>
                <a:spcPct val="100000"/>
              </a:lnSpc>
              <a:spcBef>
                <a:spcPts val="0"/>
              </a:spcBef>
              <a:buClr>
                <a:schemeClr val="accent1"/>
              </a:buClr>
              <a:buFontTx/>
              <a:buNone/>
              <a:defRPr sz="1333" b="1"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4" name="Content Placeholder 2"/>
          <p:cNvSpPr>
            <a:spLocks noGrp="1"/>
          </p:cNvSpPr>
          <p:nvPr>
            <p:ph idx="38"/>
          </p:nvPr>
        </p:nvSpPr>
        <p:spPr>
          <a:xfrm>
            <a:off x="1909897" y="3821290"/>
            <a:ext cx="1329451" cy="2246711"/>
          </a:xfrm>
          <a:prstGeom prst="rect">
            <a:avLst/>
          </a:prstGeom>
        </p:spPr>
        <p:txBody>
          <a:bodyPr lIns="0" tIns="0" rIns="72000" bIns="0"/>
          <a:lstStyle>
            <a:lvl1pPr marL="0" indent="0" algn="l">
              <a:lnSpc>
                <a:spcPct val="100000"/>
              </a:lnSpc>
              <a:spcBef>
                <a:spcPts val="0"/>
              </a:spcBef>
              <a:buClr>
                <a:schemeClr val="accent1"/>
              </a:buClr>
              <a:buFontTx/>
              <a:buNone/>
              <a:defRPr sz="1333" b="0"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Picture Placeholder 14"/>
          <p:cNvSpPr>
            <a:spLocks noGrp="1"/>
          </p:cNvSpPr>
          <p:nvPr>
            <p:ph type="pic" sz="quarter" idx="29" hasCustomPrompt="1"/>
          </p:nvPr>
        </p:nvSpPr>
        <p:spPr>
          <a:xfrm>
            <a:off x="488947" y="3316331"/>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6527423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a:prstGeom prst="rect">
            <a:avLst/>
          </a:prstGeom>
        </p:spPr>
        <p:txBody>
          <a:bodyPr vert="horz"/>
          <a:lstStyle>
            <a:lvl1pPr marL="0" marR="0" indent="0" algn="ctr" defTabSz="609585" rtl="0" eaLnBrk="1" fontAlgn="auto" latinLnBrk="0" hangingPunct="1">
              <a:lnSpc>
                <a:spcPct val="100000"/>
              </a:lnSpc>
              <a:spcBef>
                <a:spcPct val="20000"/>
              </a:spcBef>
              <a:spcAft>
                <a:spcPts val="0"/>
              </a:spcAft>
              <a:buClrTx/>
              <a:buSzTx/>
              <a:buFont typeface="Arial"/>
              <a:buNone/>
              <a:tabLst/>
              <a:defRPr sz="1467"/>
            </a:lvl1pPr>
          </a:lstStyle>
          <a:p>
            <a:r>
              <a:rPr lang="en-GB" noProof="0"/>
              <a:t>Click icon to add media</a:t>
            </a:r>
          </a:p>
        </p:txBody>
      </p:sp>
    </p:spTree>
    <p:extLst>
      <p:ext uri="{BB962C8B-B14F-4D97-AF65-F5344CB8AC3E}">
        <p14:creationId xmlns:p14="http://schemas.microsoft.com/office/powerpoint/2010/main" val="37987898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11804531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hasCustomPrompt="1"/>
          </p:nvPr>
        </p:nvSpPr>
        <p:spPr>
          <a:xfrm>
            <a:off x="480000" y="480000"/>
            <a:ext cx="11232000" cy="5904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5"/>
            <a:ext cx="1344000" cy="1372799"/>
          </a:xfrm>
          <a:prstGeom prst="rect">
            <a:avLst/>
          </a:prstGeom>
        </p:spPr>
        <p:txBody>
          <a:bodyPr vert="horz" lIns="36000" tIns="36000" bIns="36000"/>
          <a:lstStyle>
            <a:lvl1pPr marL="0" indent="0" algn="ctr">
              <a:buFontTx/>
              <a:buNone/>
              <a:defRPr sz="900" baseline="0">
                <a:solidFill>
                  <a:srgbClr val="FFFFFF"/>
                </a:solidFill>
              </a:defRPr>
            </a:lvl1pPr>
          </a:lstStyle>
          <a:p>
            <a:r>
              <a:rPr lang="en-US"/>
              <a:t>Numeral if required</a:t>
            </a:r>
          </a:p>
        </p:txBody>
      </p:sp>
    </p:spTree>
    <p:extLst>
      <p:ext uri="{BB962C8B-B14F-4D97-AF65-F5344CB8AC3E}">
        <p14:creationId xmlns:p14="http://schemas.microsoft.com/office/powerpoint/2010/main" val="41589558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629EA-1703-4EE3-B2C6-F9A2BBA9EBCD}" type="datetimeFigureOut">
              <a:rPr lang="en-GB" smtClean="0">
                <a:solidFill>
                  <a:prstClr val="black">
                    <a:tint val="75000"/>
                  </a:prstClr>
                </a:solidFill>
              </a:rPr>
              <a:pPr/>
              <a:t>03/03/2023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EBF6BB-D5DE-4780-B6B4-F744E721A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83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Content 1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45" name="Graphic 21">
            <a:extLst>
              <a:ext uri="{FF2B5EF4-FFF2-40B4-BE49-F238E27FC236}">
                <a16:creationId xmlns:a16="http://schemas.microsoft.com/office/drawing/2014/main" id="{0CCD19C8-E4E4-D546-BA3A-8F00DB1C0086}"/>
              </a:ext>
            </a:extLst>
          </p:cNvPr>
          <p:cNvSpPr/>
          <p:nvPr userDrawn="1"/>
        </p:nvSpPr>
        <p:spPr>
          <a:xfrm>
            <a:off x="484755" y="1607633"/>
            <a:ext cx="3329476" cy="3332671"/>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46" name="Graphic 10">
            <a:extLst>
              <a:ext uri="{FF2B5EF4-FFF2-40B4-BE49-F238E27FC236}">
                <a16:creationId xmlns:a16="http://schemas.microsoft.com/office/drawing/2014/main" id="{647CDCC8-9407-7743-9A55-5E79B0CCC24D}"/>
              </a:ext>
            </a:extLst>
          </p:cNvPr>
          <p:cNvSpPr/>
          <p:nvPr userDrawn="1"/>
        </p:nvSpPr>
        <p:spPr>
          <a:xfrm>
            <a:off x="3866760" y="2734736"/>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a:solidFill>
            <a:schemeClr val="accent1"/>
          </a:solidFill>
          <a:ln w="12668" cap="flat">
            <a:noFill/>
            <a:prstDash val="solid"/>
            <a:miter/>
          </a:ln>
        </p:spPr>
        <p:txBody>
          <a:bodyPr rtlCol="0" anchor="ctr"/>
          <a:lstStyle/>
          <a:p>
            <a:endParaRPr lang="en-GB" sz="2400"/>
          </a:p>
        </p:txBody>
      </p:sp>
      <p:sp>
        <p:nvSpPr>
          <p:cNvPr id="47" name="Graphic 10">
            <a:extLst>
              <a:ext uri="{FF2B5EF4-FFF2-40B4-BE49-F238E27FC236}">
                <a16:creationId xmlns:a16="http://schemas.microsoft.com/office/drawing/2014/main" id="{681EEFCA-02E3-8E40-9424-230DB4836CA7}"/>
              </a:ext>
            </a:extLst>
          </p:cNvPr>
          <p:cNvSpPr/>
          <p:nvPr userDrawn="1"/>
        </p:nvSpPr>
        <p:spPr>
          <a:xfrm>
            <a:off x="8377768" y="1604433"/>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a:solidFill>
            <a:schemeClr val="accent3"/>
          </a:solidFill>
          <a:ln w="12668" cap="flat">
            <a:noFill/>
            <a:prstDash val="solid"/>
            <a:miter/>
          </a:ln>
        </p:spPr>
        <p:txBody>
          <a:bodyPr rtlCol="0" anchor="ctr"/>
          <a:lstStyle/>
          <a:p>
            <a:endParaRPr lang="en-GB" sz="2400"/>
          </a:p>
        </p:txBody>
      </p:sp>
      <p:sp>
        <p:nvSpPr>
          <p:cNvPr id="48" name="Picture Placeholder 13">
            <a:extLst>
              <a:ext uri="{FF2B5EF4-FFF2-40B4-BE49-F238E27FC236}">
                <a16:creationId xmlns:a16="http://schemas.microsoft.com/office/drawing/2014/main" id="{E48C41B6-1189-304F-8353-4BE9CFB26E91}"/>
              </a:ext>
            </a:extLst>
          </p:cNvPr>
          <p:cNvSpPr>
            <a:spLocks noGrp="1"/>
          </p:cNvSpPr>
          <p:nvPr>
            <p:ph type="pic" sz="quarter" idx="22" hasCustomPrompt="1"/>
          </p:nvPr>
        </p:nvSpPr>
        <p:spPr>
          <a:xfrm>
            <a:off x="478371" y="4992870"/>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49" name="Picture Placeholder 13">
            <a:extLst>
              <a:ext uri="{FF2B5EF4-FFF2-40B4-BE49-F238E27FC236}">
                <a16:creationId xmlns:a16="http://schemas.microsoft.com/office/drawing/2014/main" id="{2E609FB5-F921-BD4E-A53B-94AA9337CB0B}"/>
              </a:ext>
            </a:extLst>
          </p:cNvPr>
          <p:cNvSpPr>
            <a:spLocks noGrp="1"/>
          </p:cNvSpPr>
          <p:nvPr>
            <p:ph type="pic" sz="quarter" idx="24" hasCustomPrompt="1"/>
          </p:nvPr>
        </p:nvSpPr>
        <p:spPr>
          <a:xfrm>
            <a:off x="4991102" y="1606205"/>
            <a:ext cx="1079500" cy="1079500"/>
          </a:xfrm>
          <a:prstGeom prst="rect">
            <a:avLst/>
          </a:prstGeom>
        </p:spPr>
        <p:txBody>
          <a:bodyPr lIns="108000" tIns="108000" rIns="108000" bIns="108000" anchor="ctr"/>
          <a:lstStyle>
            <a:lvl1pPr marL="0" indent="0" algn="ctr">
              <a:buNone/>
              <a:defRPr sz="1467" b="1"/>
            </a:lvl1pPr>
          </a:lstStyle>
          <a:p>
            <a:r>
              <a:rPr lang="en-GB"/>
              <a:t>Click to insert </a:t>
            </a:r>
            <a:br>
              <a:rPr lang="en-GB"/>
            </a:br>
            <a:r>
              <a:rPr lang="en-GB"/>
              <a:t>numeral</a:t>
            </a:r>
          </a:p>
        </p:txBody>
      </p:sp>
      <p:sp>
        <p:nvSpPr>
          <p:cNvPr id="50" name="Picture Placeholder 13">
            <a:extLst>
              <a:ext uri="{FF2B5EF4-FFF2-40B4-BE49-F238E27FC236}">
                <a16:creationId xmlns:a16="http://schemas.microsoft.com/office/drawing/2014/main" id="{A7442249-CA36-0145-8469-ADB4F099BB85}"/>
              </a:ext>
            </a:extLst>
          </p:cNvPr>
          <p:cNvSpPr>
            <a:spLocks noGrp="1"/>
          </p:cNvSpPr>
          <p:nvPr>
            <p:ph type="pic" sz="quarter" idx="26" hasCustomPrompt="1"/>
          </p:nvPr>
        </p:nvSpPr>
        <p:spPr>
          <a:xfrm>
            <a:off x="7250447" y="2734734"/>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51" name="Picture Placeholder 13">
            <a:extLst>
              <a:ext uri="{FF2B5EF4-FFF2-40B4-BE49-F238E27FC236}">
                <a16:creationId xmlns:a16="http://schemas.microsoft.com/office/drawing/2014/main" id="{6135653C-27BC-DC45-83EE-FB0E1A2BC172}"/>
              </a:ext>
            </a:extLst>
          </p:cNvPr>
          <p:cNvSpPr>
            <a:spLocks noGrp="1"/>
          </p:cNvSpPr>
          <p:nvPr>
            <p:ph type="pic" sz="quarter" idx="27" hasCustomPrompt="1"/>
          </p:nvPr>
        </p:nvSpPr>
        <p:spPr>
          <a:xfrm>
            <a:off x="1612119" y="4992869"/>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63" name="Picture Placeholder 13">
            <a:extLst>
              <a:ext uri="{FF2B5EF4-FFF2-40B4-BE49-F238E27FC236}">
                <a16:creationId xmlns:a16="http://schemas.microsoft.com/office/drawing/2014/main" id="{817C9747-1821-DD4D-ACCB-E4E1358DF0C4}"/>
              </a:ext>
            </a:extLst>
          </p:cNvPr>
          <p:cNvSpPr>
            <a:spLocks noGrp="1"/>
          </p:cNvSpPr>
          <p:nvPr>
            <p:ph type="pic" sz="quarter" idx="29" hasCustomPrompt="1"/>
          </p:nvPr>
        </p:nvSpPr>
        <p:spPr>
          <a:xfrm>
            <a:off x="3865035" y="1606205"/>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65" name="Picture Placeholder 13">
            <a:extLst>
              <a:ext uri="{FF2B5EF4-FFF2-40B4-BE49-F238E27FC236}">
                <a16:creationId xmlns:a16="http://schemas.microsoft.com/office/drawing/2014/main" id="{2CD381D1-273B-1D47-84A8-287AFA7983D7}"/>
              </a:ext>
            </a:extLst>
          </p:cNvPr>
          <p:cNvSpPr>
            <a:spLocks noGrp="1"/>
          </p:cNvSpPr>
          <p:nvPr>
            <p:ph type="pic" sz="quarter" idx="31" hasCustomPrompt="1"/>
          </p:nvPr>
        </p:nvSpPr>
        <p:spPr>
          <a:xfrm>
            <a:off x="7250055" y="1606205"/>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71" name="Text Placeholder 2">
            <a:extLst>
              <a:ext uri="{FF2B5EF4-FFF2-40B4-BE49-F238E27FC236}">
                <a16:creationId xmlns:a16="http://schemas.microsoft.com/office/drawing/2014/main" id="{7249E632-3D84-3641-B335-C6B00C723214}"/>
              </a:ext>
            </a:extLst>
          </p:cNvPr>
          <p:cNvSpPr>
            <a:spLocks noGrp="1"/>
          </p:cNvSpPr>
          <p:nvPr>
            <p:ph type="body" sz="quarter" idx="20"/>
          </p:nvPr>
        </p:nvSpPr>
        <p:spPr>
          <a:xfrm>
            <a:off x="478370" y="1604437"/>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2" name="Text Placeholder 2">
            <a:extLst>
              <a:ext uri="{FF2B5EF4-FFF2-40B4-BE49-F238E27FC236}">
                <a16:creationId xmlns:a16="http://schemas.microsoft.com/office/drawing/2014/main" id="{57BCC1E3-8E8F-724B-923B-C21F835B8A7D}"/>
              </a:ext>
            </a:extLst>
          </p:cNvPr>
          <p:cNvSpPr>
            <a:spLocks noGrp="1"/>
          </p:cNvSpPr>
          <p:nvPr>
            <p:ph type="body" sz="quarter" idx="33"/>
          </p:nvPr>
        </p:nvSpPr>
        <p:spPr>
          <a:xfrm>
            <a:off x="3872366" y="2734735"/>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3" name="Text Placeholder 2">
            <a:extLst>
              <a:ext uri="{FF2B5EF4-FFF2-40B4-BE49-F238E27FC236}">
                <a16:creationId xmlns:a16="http://schemas.microsoft.com/office/drawing/2014/main" id="{A60C833B-A2AE-624A-9D45-E4292FEA83A8}"/>
              </a:ext>
            </a:extLst>
          </p:cNvPr>
          <p:cNvSpPr>
            <a:spLocks noGrp="1"/>
          </p:cNvSpPr>
          <p:nvPr>
            <p:ph type="body" sz="quarter" idx="34"/>
          </p:nvPr>
        </p:nvSpPr>
        <p:spPr>
          <a:xfrm>
            <a:off x="8384159" y="1604435"/>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35239708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3318763" y="484233"/>
            <a:ext cx="5582400" cy="5576183"/>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2" name="Content Placeholder 2"/>
          <p:cNvSpPr>
            <a:spLocks noGrp="1"/>
          </p:cNvSpPr>
          <p:nvPr>
            <p:ph idx="25"/>
          </p:nvPr>
        </p:nvSpPr>
        <p:spPr>
          <a:xfrm>
            <a:off x="8984787" y="3314368"/>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488946"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4" name="Text Placeholder 2"/>
          <p:cNvSpPr>
            <a:spLocks noGrp="1"/>
          </p:cNvSpPr>
          <p:nvPr>
            <p:ph type="body" sz="quarter" idx="43" hasCustomPrompt="1"/>
          </p:nvPr>
        </p:nvSpPr>
        <p:spPr>
          <a:xfrm>
            <a:off x="8984787" y="484235"/>
            <a:ext cx="2495999" cy="2360084"/>
          </a:xfrm>
          <a:prstGeom prst="rect">
            <a:avLst/>
          </a:prstGeom>
        </p:spPr>
        <p:txBody>
          <a:bodyPr vert="horz"/>
          <a:lstStyle>
            <a:lvl1pPr marL="239994" indent="-239994">
              <a:lnSpc>
                <a:spcPct val="100000"/>
              </a:lnSpc>
              <a:spcBef>
                <a:spcPts val="0"/>
              </a:spcBef>
              <a:spcAft>
                <a:spcPts val="1333"/>
              </a:spcAft>
              <a:buClr>
                <a:schemeClr val="accent1"/>
              </a:buClr>
              <a:buFont typeface="Arial"/>
              <a:buChar char="•"/>
              <a:defRPr sz="1867"/>
            </a:lvl1pPr>
            <a:lvl2pPr marL="0" indent="0">
              <a:lnSpc>
                <a:spcPct val="100000"/>
              </a:lnSpc>
              <a:spcBef>
                <a:spcPts val="0"/>
              </a:spcBef>
              <a:spcAft>
                <a:spcPts val="1333"/>
              </a:spcAft>
              <a:buClr>
                <a:schemeClr val="accent1"/>
              </a:buClr>
              <a:buFont typeface="Arial"/>
              <a:buNone/>
              <a:defRPr sz="1867"/>
            </a:lvl2pPr>
            <a:lvl3pPr marL="239994" indent="-239994">
              <a:lnSpc>
                <a:spcPct val="100000"/>
              </a:lnSpc>
              <a:spcBef>
                <a:spcPts val="0"/>
              </a:spcBef>
              <a:spcAft>
                <a:spcPts val="1333"/>
              </a:spcAft>
              <a:buClr>
                <a:schemeClr val="accent1"/>
              </a:buClr>
              <a:buFont typeface="Arial"/>
              <a:buChar char="•"/>
              <a:defRPr sz="1867"/>
            </a:lvl3pPr>
            <a:lvl4pPr marL="239994" indent="-239994">
              <a:lnSpc>
                <a:spcPct val="100000"/>
              </a:lnSpc>
              <a:spcBef>
                <a:spcPts val="0"/>
              </a:spcBef>
              <a:spcAft>
                <a:spcPts val="1333"/>
              </a:spcAft>
              <a:buClr>
                <a:schemeClr val="accent1"/>
              </a:buClr>
              <a:buFont typeface="Arial"/>
              <a:buChar char="•"/>
              <a:defRPr sz="1867"/>
            </a:lvl4pPr>
            <a:lvl5pPr marL="239994" indent="-239994">
              <a:lnSpc>
                <a:spcPct val="100000"/>
              </a:lnSpc>
              <a:spcBef>
                <a:spcPts val="0"/>
              </a:spcBef>
              <a:spcAft>
                <a:spcPts val="1333"/>
              </a:spcAft>
              <a:buClr>
                <a:schemeClr val="accent1"/>
              </a:buClr>
              <a:buFont typeface="Arial"/>
              <a:buChar char="•"/>
              <a:defRPr sz="1867"/>
            </a:lvl5pPr>
          </a:lstStyle>
          <a:p>
            <a:pPr lvl="0"/>
            <a:r>
              <a:rPr lang="en-GB"/>
              <a:t>Bullet points</a:t>
            </a:r>
          </a:p>
          <a:p>
            <a:pPr lvl="0"/>
            <a:r>
              <a:rPr lang="en-GB"/>
              <a:t>Bullet points</a:t>
            </a:r>
          </a:p>
          <a:p>
            <a:pPr lvl="0"/>
            <a:r>
              <a:rPr lang="en-GB"/>
              <a:t>Bullet points</a:t>
            </a:r>
          </a:p>
        </p:txBody>
      </p:sp>
    </p:spTree>
    <p:extLst>
      <p:ext uri="{BB962C8B-B14F-4D97-AF65-F5344CB8AC3E}">
        <p14:creationId xmlns:p14="http://schemas.microsoft.com/office/powerpoint/2010/main" val="526110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Title Slide_Option 1">
    <p:spTree>
      <p:nvGrpSpPr>
        <p:cNvPr id="1" name=""/>
        <p:cNvGrpSpPr/>
        <p:nvPr/>
      </p:nvGrpSpPr>
      <p:grpSpPr>
        <a:xfrm>
          <a:off x="0" y="0"/>
          <a:ext cx="0" cy="0"/>
          <a:chOff x="0" y="0"/>
          <a:chExt cx="0" cy="0"/>
        </a:xfrm>
      </p:grpSpPr>
      <p:sp>
        <p:nvSpPr>
          <p:cNvPr id="2" name="Rounded Rectangle 1"/>
          <p:cNvSpPr/>
          <p:nvPr userDrawn="1"/>
        </p:nvSpPr>
        <p:spPr>
          <a:xfrm>
            <a:off x="480479" y="480486"/>
            <a:ext cx="5592000" cy="535987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6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1554685"/>
            <a:ext cx="5040000" cy="869538"/>
          </a:xfrm>
          <a:prstGeom prst="rect">
            <a:avLst/>
          </a:prstGeom>
        </p:spPr>
        <p:txBody>
          <a:bodyPr vert="horz" lIns="0" tIns="0" bIns="0" anchor="t"/>
          <a:lstStyle>
            <a:lvl1pPr marL="0" indent="0" algn="l">
              <a:lnSpc>
                <a:spcPct val="100000"/>
              </a:lnSpc>
              <a:spcBef>
                <a:spcPts val="0"/>
              </a:spcBef>
              <a:buNone/>
              <a:defRPr sz="3200" b="0">
                <a:solidFill>
                  <a:schemeClr val="bg1"/>
                </a:solidFill>
                <a:latin typeface="Arial" pitchFamily="34" charset="0"/>
                <a:cs typeface="Arial" pitchFamily="34" charset="0"/>
              </a:defRPr>
            </a:lvl1pPr>
          </a:lstStyle>
          <a:p>
            <a:r>
              <a:rPr lang="en-GB" sz="2000">
                <a:latin typeface="Roboto" panose="020B0604020202020204" charset="0"/>
                <a:ea typeface="Roboto" panose="020B0604020202020204" charset="0"/>
              </a:rPr>
              <a:t>A teaching resource for ages x</a:t>
            </a:r>
            <a:r>
              <a:rPr lang="en-GB">
                <a:latin typeface="Roboto" panose="020B0604020202020204" charset="0"/>
                <a:ea typeface="Roboto" panose="020B0604020202020204" charset="0"/>
              </a:rPr>
              <a:t>–</a:t>
            </a:r>
            <a:r>
              <a:rPr lang="en-GB" sz="2000">
                <a:latin typeface="Roboto" panose="020B0604020202020204" charset="0"/>
                <a:ea typeface="Roboto" panose="020B0604020202020204" charset="0"/>
              </a:rPr>
              <a:t>xx</a:t>
            </a:r>
          </a:p>
        </p:txBody>
      </p:sp>
      <p:sp>
        <p:nvSpPr>
          <p:cNvPr id="15" name="Picture Placeholder 14"/>
          <p:cNvSpPr>
            <a:spLocks noGrp="1"/>
          </p:cNvSpPr>
          <p:nvPr>
            <p:ph type="pic" sz="quarter" idx="12" hasCustomPrompt="1"/>
          </p:nvPr>
        </p:nvSpPr>
        <p:spPr>
          <a:xfrm>
            <a:off x="6156677" y="480484"/>
            <a:ext cx="4166400" cy="5359876"/>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
        <p:nvSpPr>
          <p:cNvPr id="9" name="TextBox 8">
            <a:extLst>
              <a:ext uri="{FF2B5EF4-FFF2-40B4-BE49-F238E27FC236}">
                <a16:creationId xmlns:a16="http://schemas.microsoft.com/office/drawing/2014/main" id="{54DA48C5-2EB8-45C0-9009-971EA1BA7738}"/>
              </a:ext>
            </a:extLst>
          </p:cNvPr>
          <p:cNvSpPr txBox="1"/>
          <p:nvPr userDrawn="1"/>
        </p:nvSpPr>
        <p:spPr>
          <a:xfrm>
            <a:off x="480479" y="6225513"/>
            <a:ext cx="57656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 WaterAid UK. You may reproduce this document for educational purposes only.</a:t>
            </a:r>
            <a:endParaRPr lang="en-US"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49D6A3-9C42-4418-882B-7F6CDC8AC218}"/>
              </a:ext>
            </a:extLst>
          </p:cNvPr>
          <p:cNvSpPr txBox="1"/>
          <p:nvPr userDrawn="1"/>
        </p:nvSpPr>
        <p:spPr>
          <a:xfrm>
            <a:off x="531877" y="5958863"/>
            <a:ext cx="2971736" cy="307777"/>
          </a:xfrm>
          <a:prstGeom prst="rect">
            <a:avLst/>
          </a:prstGeom>
          <a:noFill/>
        </p:spPr>
        <p:txBody>
          <a:bodyPr wrap="square" rtlCol="0">
            <a:spAutoFit/>
          </a:bodyPr>
          <a:lstStyle/>
          <a:p>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www.wateraid.org/uk</a:t>
            </a:r>
            <a:endParaRPr lang="en-GB" sz="1400"/>
          </a:p>
        </p:txBody>
      </p:sp>
    </p:spTree>
    <p:extLst>
      <p:ext uri="{BB962C8B-B14F-4D97-AF65-F5344CB8AC3E}">
        <p14:creationId xmlns:p14="http://schemas.microsoft.com/office/powerpoint/2010/main" val="922143859"/>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Main Content 1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9" y="3862224"/>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3" y="3860803"/>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6" name="Picture Placeholder 25">
            <a:extLst>
              <a:ext uri="{FF2B5EF4-FFF2-40B4-BE49-F238E27FC236}">
                <a16:creationId xmlns:a16="http://schemas.microsoft.com/office/drawing/2014/main" id="{F224CFCE-162C-1144-823C-B133C922BD2C}"/>
              </a:ext>
            </a:extLst>
          </p:cNvPr>
          <p:cNvSpPr>
            <a:spLocks noGrp="1"/>
          </p:cNvSpPr>
          <p:nvPr>
            <p:ph type="pic" sz="quarter" idx="14" hasCustomPrompt="1"/>
          </p:nvPr>
        </p:nvSpPr>
        <p:spPr>
          <a:xfrm>
            <a:off x="478368" y="478367"/>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7" name="Vertical Text Placeholder 28">
            <a:extLst>
              <a:ext uri="{FF2B5EF4-FFF2-40B4-BE49-F238E27FC236}">
                <a16:creationId xmlns:a16="http://schemas.microsoft.com/office/drawing/2014/main" id="{584C8DAA-D519-7249-B4CE-AA6BF0F62329}"/>
              </a:ext>
            </a:extLst>
          </p:cNvPr>
          <p:cNvSpPr>
            <a:spLocks noGrp="1"/>
          </p:cNvSpPr>
          <p:nvPr>
            <p:ph type="body" orient="vert" sz="quarter" idx="15" hasCustomPrompt="1"/>
          </p:nvPr>
        </p:nvSpPr>
        <p:spPr>
          <a:xfrm rot="10800000">
            <a:off x="3465643" y="47694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8" name="Text Placeholder 2">
            <a:extLst>
              <a:ext uri="{FF2B5EF4-FFF2-40B4-BE49-F238E27FC236}">
                <a16:creationId xmlns:a16="http://schemas.microsoft.com/office/drawing/2014/main" id="{196086D0-EB3F-8E47-BAF7-93BD80808DAA}"/>
              </a:ext>
            </a:extLst>
          </p:cNvPr>
          <p:cNvSpPr>
            <a:spLocks noGrp="1"/>
          </p:cNvSpPr>
          <p:nvPr>
            <p:ph type="body" sz="quarter" idx="20"/>
          </p:nvPr>
        </p:nvSpPr>
        <p:spPr>
          <a:xfrm>
            <a:off x="3865035" y="467641"/>
            <a:ext cx="7859328" cy="5602963"/>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3208188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31142727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480000" y="480000"/>
            <a:ext cx="11232000" cy="5904000"/>
          </a:xfrm>
          <a:prstGeom prst="roundRect">
            <a:avLst>
              <a:gd name="adj" fmla="val 1457"/>
            </a:avLst>
          </a:prstGeom>
          <a:solidFill>
            <a:schemeClr val="accent1"/>
          </a:solidFill>
        </p:spPr>
        <p:txBody>
          <a:bodyPr vert="horz" anchor="b"/>
          <a:lstStyle>
            <a:lvl1pPr marL="0" indent="0" algn="ctr">
              <a:buFontTx/>
              <a:buNone/>
              <a:defRPr sz="1600" b="0">
                <a:solidFill>
                  <a:srgbClr val="FFFFFF"/>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4856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4206306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480000" y="480000"/>
            <a:ext cx="11232000" cy="5904000"/>
          </a:xfrm>
          <a:prstGeom prst="roundRect">
            <a:avLst>
              <a:gd name="adj" fmla="val 1457"/>
            </a:avLst>
          </a:prstGeom>
          <a:solidFill>
            <a:schemeClr val="tx1"/>
          </a:solidFill>
        </p:spPr>
        <p:txBody>
          <a:bodyPr vert="horz" anchor="b"/>
          <a:lstStyle>
            <a:lvl1pPr marL="0" indent="0" algn="ctr">
              <a:buFontTx/>
              <a:buNone/>
              <a:defRPr sz="1600" b="0">
                <a:solidFill>
                  <a:schemeClr val="bg1"/>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AE37CCDC-8FFA-4FD7-908D-8E6296817189}"/>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1715469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480000" y="480000"/>
            <a:ext cx="11232000" cy="5904000"/>
          </a:xfrm>
          <a:prstGeom prst="roundRect">
            <a:avLst>
              <a:gd name="adj" fmla="val 1457"/>
            </a:avLst>
          </a:prstGeom>
          <a:solidFill>
            <a:schemeClr val="accent2"/>
          </a:solidFill>
        </p:spPr>
        <p:txBody>
          <a:bodyPr vert="horz" anchor="b"/>
          <a:lstStyle>
            <a:lvl1pPr marL="0" indent="0" algn="ctr">
              <a:buFontTx/>
              <a:buNone/>
              <a:defRPr sz="1600" b="0">
                <a:solidFill>
                  <a:srgbClr val="FFFFFF"/>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9458006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chemeClr val="accent3"/>
          </a:solidFill>
        </p:spPr>
        <p:txBody>
          <a:bodyPr vert="horz" anchor="b"/>
          <a:lstStyle>
            <a:lvl1pPr marL="0" indent="0" algn="ctr">
              <a:buFontTx/>
              <a:buNone/>
              <a:defRPr sz="1600" b="0">
                <a:solidFill>
                  <a:srgbClr val="FFFFFF"/>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552E23BD-18B0-46A0-A54C-7E80FE4F4591}"/>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42419118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chemeClr val="accent4"/>
          </a:solidFill>
        </p:spPr>
        <p:txBody>
          <a:bodyPr vert="horz" anchor="b"/>
          <a:lstStyle>
            <a:lvl1pPr marL="0" indent="0" algn="ctr">
              <a:buFontTx/>
              <a:buNone/>
              <a:defRPr sz="1600" b="0">
                <a:solidFill>
                  <a:srgbClr val="FFFFFF"/>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E4B9B7C0-F907-4130-9999-7A808368A9DB}"/>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16938009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rgbClr val="3A913F"/>
          </a:solidFill>
        </p:spPr>
        <p:txBody>
          <a:bodyPr vert="horz" anchor="b"/>
          <a:lstStyle>
            <a:lvl1pPr marL="0" indent="0" algn="ctr">
              <a:buFontTx/>
              <a:buNone/>
              <a:defRPr sz="1600" b="0">
                <a:solidFill>
                  <a:srgbClr val="FFFFFF"/>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51C3F6DA-2C43-4BD3-8D85-5C5CE77E67AF}"/>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17221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Content 13">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45" name="Graphic 11">
            <a:extLst>
              <a:ext uri="{FF2B5EF4-FFF2-40B4-BE49-F238E27FC236}">
                <a16:creationId xmlns:a16="http://schemas.microsoft.com/office/drawing/2014/main" id="{4A77C83A-D527-A74F-8AEE-462D503D9F24}"/>
              </a:ext>
            </a:extLst>
          </p:cNvPr>
          <p:cNvSpPr/>
          <p:nvPr userDrawn="1"/>
        </p:nvSpPr>
        <p:spPr>
          <a:xfrm>
            <a:off x="482598" y="4991103"/>
            <a:ext cx="4461937" cy="1079503"/>
          </a:xfrm>
          <a:custGeom>
            <a:avLst/>
            <a:gdLst>
              <a:gd name="connsiteX0" fmla="*/ 36000 w 3342268"/>
              <a:gd name="connsiteY0" fmla="*/ 0 h 806968"/>
              <a:gd name="connsiteX1" fmla="*/ 3306395 w 3342268"/>
              <a:gd name="connsiteY1" fmla="*/ 0 h 806968"/>
              <a:gd name="connsiteX2" fmla="*/ 3342268 w 3342268"/>
              <a:gd name="connsiteY2" fmla="*/ 35801 h 806968"/>
              <a:gd name="connsiteX3" fmla="*/ 3342268 w 3342268"/>
              <a:gd name="connsiteY3" fmla="*/ 771041 h 806968"/>
              <a:gd name="connsiteX4" fmla="*/ 3306268 w 3342268"/>
              <a:gd name="connsiteY4" fmla="*/ 806968 h 806968"/>
              <a:gd name="connsiteX5" fmla="*/ 35873 w 3342268"/>
              <a:gd name="connsiteY5" fmla="*/ 806968 h 806968"/>
              <a:gd name="connsiteX6" fmla="*/ 0 w 3342268"/>
              <a:gd name="connsiteY6" fmla="*/ 771168 h 806968"/>
              <a:gd name="connsiteX7" fmla="*/ 0 w 3342268"/>
              <a:gd name="connsiteY7" fmla="*/ 771041 h 806968"/>
              <a:gd name="connsiteX8" fmla="*/ 0 w 3342268"/>
              <a:gd name="connsiteY8" fmla="*/ 35927 h 806968"/>
              <a:gd name="connsiteX9" fmla="*/ 36000 w 3342268"/>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268" h="806968">
                <a:moveTo>
                  <a:pt x="36000" y="0"/>
                </a:moveTo>
                <a:lnTo>
                  <a:pt x="3306395" y="0"/>
                </a:lnTo>
                <a:cubicBezTo>
                  <a:pt x="3326208" y="0"/>
                  <a:pt x="3342268" y="16028"/>
                  <a:pt x="3342268" y="35801"/>
                </a:cubicBezTo>
                <a:lnTo>
                  <a:pt x="3342268" y="771041"/>
                </a:lnTo>
                <a:cubicBezTo>
                  <a:pt x="3342268" y="790883"/>
                  <a:pt x="3326145" y="806968"/>
                  <a:pt x="3306268" y="806968"/>
                </a:cubicBezTo>
                <a:lnTo>
                  <a:pt x="35873" y="806968"/>
                </a:lnTo>
                <a:cubicBezTo>
                  <a:pt x="16061" y="806968"/>
                  <a:pt x="0" y="790940"/>
                  <a:pt x="0" y="771168"/>
                </a:cubicBezTo>
                <a:cubicBezTo>
                  <a:pt x="0" y="771126"/>
                  <a:pt x="0" y="771083"/>
                  <a:pt x="0" y="771041"/>
                </a:cubicBezTo>
                <a:lnTo>
                  <a:pt x="0" y="35927"/>
                </a:lnTo>
                <a:cubicBezTo>
                  <a:pt x="0" y="16085"/>
                  <a:pt x="16118" y="0"/>
                  <a:pt x="36000" y="0"/>
                </a:cubicBezTo>
                <a:close/>
              </a:path>
            </a:pathLst>
          </a:custGeom>
          <a:solidFill>
            <a:schemeClr val="accent2"/>
          </a:solidFill>
          <a:ln w="12664" cap="flat">
            <a:noFill/>
            <a:prstDash val="solid"/>
            <a:miter/>
          </a:ln>
        </p:spPr>
        <p:txBody>
          <a:bodyPr rtlCol="0" anchor="ctr"/>
          <a:lstStyle/>
          <a:p>
            <a:endParaRPr lang="en-GB" sz="2400"/>
          </a:p>
        </p:txBody>
      </p:sp>
      <p:sp>
        <p:nvSpPr>
          <p:cNvPr id="46" name="Graphic 21">
            <a:extLst>
              <a:ext uri="{FF2B5EF4-FFF2-40B4-BE49-F238E27FC236}">
                <a16:creationId xmlns:a16="http://schemas.microsoft.com/office/drawing/2014/main" id="{9A5E0ECA-E455-9B4A-82C6-1259FA0253A7}"/>
              </a:ext>
            </a:extLst>
          </p:cNvPr>
          <p:cNvSpPr/>
          <p:nvPr userDrawn="1"/>
        </p:nvSpPr>
        <p:spPr>
          <a:xfrm>
            <a:off x="2738968"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3"/>
          </a:solidFill>
          <a:ln w="12676" cap="flat">
            <a:noFill/>
            <a:prstDash val="solid"/>
            <a:miter/>
          </a:ln>
        </p:spPr>
        <p:txBody>
          <a:bodyPr rtlCol="0" anchor="ctr"/>
          <a:lstStyle/>
          <a:p>
            <a:endParaRPr lang="en-GB" sz="2400"/>
          </a:p>
        </p:txBody>
      </p:sp>
      <p:sp>
        <p:nvSpPr>
          <p:cNvPr id="47" name="Graphic 9">
            <a:extLst>
              <a:ext uri="{FF2B5EF4-FFF2-40B4-BE49-F238E27FC236}">
                <a16:creationId xmlns:a16="http://schemas.microsoft.com/office/drawing/2014/main" id="{7EFD6743-D49F-844E-89E1-325C46875560}"/>
              </a:ext>
            </a:extLst>
          </p:cNvPr>
          <p:cNvSpPr/>
          <p:nvPr userDrawn="1"/>
        </p:nvSpPr>
        <p:spPr>
          <a:xfrm>
            <a:off x="7247470" y="4991102"/>
            <a:ext cx="3335865" cy="1079501"/>
          </a:xfrm>
          <a:custGeom>
            <a:avLst/>
            <a:gdLst>
              <a:gd name="connsiteX0" fmla="*/ 36068 w 2501899"/>
              <a:gd name="connsiteY0" fmla="*/ 0 h 806968"/>
              <a:gd name="connsiteX1" fmla="*/ 2465958 w 2501899"/>
              <a:gd name="connsiteY1" fmla="*/ 0 h 806968"/>
              <a:gd name="connsiteX2" fmla="*/ 2501899 w 2501899"/>
              <a:gd name="connsiteY2" fmla="*/ 35801 h 806968"/>
              <a:gd name="connsiteX3" fmla="*/ 2501899 w 2501899"/>
              <a:gd name="connsiteY3" fmla="*/ 771041 h 806968"/>
              <a:gd name="connsiteX4" fmla="*/ 2465831 w 2501899"/>
              <a:gd name="connsiteY4" fmla="*/ 806968 h 806968"/>
              <a:gd name="connsiteX5" fmla="*/ 36068 w 2501899"/>
              <a:gd name="connsiteY5" fmla="*/ 806968 h 806968"/>
              <a:gd name="connsiteX6" fmla="*/ 0 w 2501899"/>
              <a:gd name="connsiteY6" fmla="*/ 771041 h 806968"/>
              <a:gd name="connsiteX7" fmla="*/ 0 w 2501899"/>
              <a:gd name="connsiteY7" fmla="*/ 35927 h 806968"/>
              <a:gd name="connsiteX8" fmla="*/ 36068 w 2501899"/>
              <a:gd name="connsiteY8"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899" h="806968">
                <a:moveTo>
                  <a:pt x="36068" y="0"/>
                </a:moveTo>
                <a:lnTo>
                  <a:pt x="2465958" y="0"/>
                </a:lnTo>
                <a:cubicBezTo>
                  <a:pt x="2485808" y="0"/>
                  <a:pt x="2501899" y="16028"/>
                  <a:pt x="2501899" y="35801"/>
                </a:cubicBezTo>
                <a:lnTo>
                  <a:pt x="2501899" y="771041"/>
                </a:lnTo>
                <a:cubicBezTo>
                  <a:pt x="2501899" y="790883"/>
                  <a:pt x="2485745" y="806968"/>
                  <a:pt x="2465831" y="806968"/>
                </a:cubicBezTo>
                <a:lnTo>
                  <a:pt x="36068" y="806968"/>
                </a:lnTo>
                <a:cubicBezTo>
                  <a:pt x="16148" y="806968"/>
                  <a:pt x="0" y="790883"/>
                  <a:pt x="0" y="771041"/>
                </a:cubicBezTo>
                <a:lnTo>
                  <a:pt x="0" y="35927"/>
                </a:lnTo>
                <a:cubicBezTo>
                  <a:pt x="0" y="16085"/>
                  <a:pt x="16148" y="0"/>
                  <a:pt x="36068" y="0"/>
                </a:cubicBezTo>
                <a:close/>
              </a:path>
            </a:pathLst>
          </a:custGeom>
          <a:solidFill>
            <a:srgbClr val="E0457B"/>
          </a:solidFill>
          <a:ln w="12668" cap="flat">
            <a:noFill/>
            <a:prstDash val="solid"/>
            <a:miter/>
          </a:ln>
        </p:spPr>
        <p:txBody>
          <a:bodyPr rtlCol="0" anchor="ctr"/>
          <a:lstStyle/>
          <a:p>
            <a:endParaRPr lang="en-GB" sz="2400"/>
          </a:p>
        </p:txBody>
      </p:sp>
      <p:sp>
        <p:nvSpPr>
          <p:cNvPr id="48" name="Graphic 11">
            <a:extLst>
              <a:ext uri="{FF2B5EF4-FFF2-40B4-BE49-F238E27FC236}">
                <a16:creationId xmlns:a16="http://schemas.microsoft.com/office/drawing/2014/main" id="{3B1917AD-4E12-E842-BFF9-3E6B5CBEBE0E}"/>
              </a:ext>
            </a:extLst>
          </p:cNvPr>
          <p:cNvSpPr/>
          <p:nvPr userDrawn="1"/>
        </p:nvSpPr>
        <p:spPr>
          <a:xfrm>
            <a:off x="6121402" y="1604436"/>
            <a:ext cx="4461937" cy="1079503"/>
          </a:xfrm>
          <a:custGeom>
            <a:avLst/>
            <a:gdLst>
              <a:gd name="connsiteX0" fmla="*/ 36000 w 3342268"/>
              <a:gd name="connsiteY0" fmla="*/ 0 h 806968"/>
              <a:gd name="connsiteX1" fmla="*/ 3306395 w 3342268"/>
              <a:gd name="connsiteY1" fmla="*/ 0 h 806968"/>
              <a:gd name="connsiteX2" fmla="*/ 3342268 w 3342268"/>
              <a:gd name="connsiteY2" fmla="*/ 35801 h 806968"/>
              <a:gd name="connsiteX3" fmla="*/ 3342268 w 3342268"/>
              <a:gd name="connsiteY3" fmla="*/ 771041 h 806968"/>
              <a:gd name="connsiteX4" fmla="*/ 3306268 w 3342268"/>
              <a:gd name="connsiteY4" fmla="*/ 806968 h 806968"/>
              <a:gd name="connsiteX5" fmla="*/ 35873 w 3342268"/>
              <a:gd name="connsiteY5" fmla="*/ 806968 h 806968"/>
              <a:gd name="connsiteX6" fmla="*/ 0 w 3342268"/>
              <a:gd name="connsiteY6" fmla="*/ 771168 h 806968"/>
              <a:gd name="connsiteX7" fmla="*/ 0 w 3342268"/>
              <a:gd name="connsiteY7" fmla="*/ 771041 h 806968"/>
              <a:gd name="connsiteX8" fmla="*/ 0 w 3342268"/>
              <a:gd name="connsiteY8" fmla="*/ 35927 h 806968"/>
              <a:gd name="connsiteX9" fmla="*/ 36000 w 3342268"/>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268" h="806968">
                <a:moveTo>
                  <a:pt x="36000" y="0"/>
                </a:moveTo>
                <a:lnTo>
                  <a:pt x="3306395" y="0"/>
                </a:lnTo>
                <a:cubicBezTo>
                  <a:pt x="3326208" y="0"/>
                  <a:pt x="3342268" y="16028"/>
                  <a:pt x="3342268" y="35801"/>
                </a:cubicBezTo>
                <a:lnTo>
                  <a:pt x="3342268" y="771041"/>
                </a:lnTo>
                <a:cubicBezTo>
                  <a:pt x="3342268" y="790883"/>
                  <a:pt x="3326145" y="806968"/>
                  <a:pt x="3306268" y="806968"/>
                </a:cubicBezTo>
                <a:lnTo>
                  <a:pt x="35873" y="806968"/>
                </a:lnTo>
                <a:cubicBezTo>
                  <a:pt x="16061" y="806968"/>
                  <a:pt x="0" y="790940"/>
                  <a:pt x="0" y="771168"/>
                </a:cubicBezTo>
                <a:cubicBezTo>
                  <a:pt x="0" y="771126"/>
                  <a:pt x="0" y="771083"/>
                  <a:pt x="0" y="771041"/>
                </a:cubicBezTo>
                <a:lnTo>
                  <a:pt x="0" y="35927"/>
                </a:lnTo>
                <a:cubicBezTo>
                  <a:pt x="0" y="16085"/>
                  <a:pt x="16118" y="0"/>
                  <a:pt x="36000" y="0"/>
                </a:cubicBezTo>
                <a:close/>
              </a:path>
            </a:pathLst>
          </a:custGeom>
          <a:solidFill>
            <a:srgbClr val="85431E"/>
          </a:solidFill>
          <a:ln w="12664" cap="flat">
            <a:noFill/>
            <a:prstDash val="solid"/>
            <a:miter/>
          </a:ln>
        </p:spPr>
        <p:txBody>
          <a:bodyPr rtlCol="0" anchor="ctr"/>
          <a:lstStyle/>
          <a:p>
            <a:endParaRPr lang="en-GB" sz="2400"/>
          </a:p>
        </p:txBody>
      </p:sp>
      <p:sp>
        <p:nvSpPr>
          <p:cNvPr id="49" name="Graphic 20">
            <a:extLst>
              <a:ext uri="{FF2B5EF4-FFF2-40B4-BE49-F238E27FC236}">
                <a16:creationId xmlns:a16="http://schemas.microsoft.com/office/drawing/2014/main" id="{8E45EF40-8269-FC4A-AE5E-5CEC10C31444}"/>
              </a:ext>
            </a:extLst>
          </p:cNvPr>
          <p:cNvSpPr/>
          <p:nvPr userDrawn="1"/>
        </p:nvSpPr>
        <p:spPr>
          <a:xfrm>
            <a:off x="8377768" y="2736504"/>
            <a:ext cx="3335867" cy="2205567"/>
          </a:xfrm>
          <a:custGeom>
            <a:avLst/>
            <a:gdLst>
              <a:gd name="connsiteX0" fmla="*/ 36068 w 2501900"/>
              <a:gd name="connsiteY0" fmla="*/ 0 h 1659263"/>
              <a:gd name="connsiteX1" fmla="*/ 2465959 w 2501900"/>
              <a:gd name="connsiteY1" fmla="*/ 0 h 1659263"/>
              <a:gd name="connsiteX2" fmla="*/ 2501900 w 2501900"/>
              <a:gd name="connsiteY2" fmla="*/ 36010 h 1659263"/>
              <a:gd name="connsiteX3" fmla="*/ 2501900 w 2501900"/>
              <a:gd name="connsiteY3" fmla="*/ 1623126 h 1659263"/>
              <a:gd name="connsiteX4" fmla="*/ 2465832 w 2501900"/>
              <a:gd name="connsiteY4" fmla="*/ 1659264 h 1659263"/>
              <a:gd name="connsiteX5" fmla="*/ 36068 w 2501900"/>
              <a:gd name="connsiteY5" fmla="*/ 1659264 h 1659263"/>
              <a:gd name="connsiteX6" fmla="*/ 0 w 2501900"/>
              <a:gd name="connsiteY6" fmla="*/ 1623126 h 1659263"/>
              <a:gd name="connsiteX7" fmla="*/ 0 w 2501900"/>
              <a:gd name="connsiteY7" fmla="*/ 36137 h 1659263"/>
              <a:gd name="connsiteX8" fmla="*/ 36068 w 2501900"/>
              <a:gd name="connsiteY8" fmla="*/ 0 h 16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9263">
                <a:moveTo>
                  <a:pt x="36068" y="0"/>
                </a:moveTo>
                <a:lnTo>
                  <a:pt x="2465959" y="0"/>
                </a:lnTo>
                <a:cubicBezTo>
                  <a:pt x="2485809" y="0"/>
                  <a:pt x="2501900" y="16122"/>
                  <a:pt x="2501900" y="36010"/>
                </a:cubicBezTo>
                <a:lnTo>
                  <a:pt x="2501900" y="1623126"/>
                </a:lnTo>
                <a:cubicBezTo>
                  <a:pt x="2501900" y="1643078"/>
                  <a:pt x="2485746" y="1659264"/>
                  <a:pt x="2465832" y="1659264"/>
                </a:cubicBezTo>
                <a:lnTo>
                  <a:pt x="36068" y="1659264"/>
                </a:lnTo>
                <a:cubicBezTo>
                  <a:pt x="16148" y="1659264"/>
                  <a:pt x="0" y="1643078"/>
                  <a:pt x="0" y="1623126"/>
                </a:cubicBezTo>
                <a:lnTo>
                  <a:pt x="0" y="36137"/>
                </a:lnTo>
                <a:cubicBezTo>
                  <a:pt x="0" y="16179"/>
                  <a:pt x="16148" y="0"/>
                  <a:pt x="36068" y="0"/>
                </a:cubicBezTo>
                <a:close/>
              </a:path>
            </a:pathLst>
          </a:custGeom>
          <a:solidFill>
            <a:schemeClr val="accent1"/>
          </a:solidFill>
          <a:ln w="12668" cap="flat">
            <a:noFill/>
            <a:prstDash val="solid"/>
            <a:miter/>
          </a:ln>
        </p:spPr>
        <p:txBody>
          <a:bodyPr rtlCol="0" anchor="ctr"/>
          <a:lstStyle/>
          <a:p>
            <a:endParaRPr lang="en-GB" sz="2400"/>
          </a:p>
        </p:txBody>
      </p:sp>
      <p:sp>
        <p:nvSpPr>
          <p:cNvPr id="50" name="Graphic 21">
            <a:extLst>
              <a:ext uri="{FF2B5EF4-FFF2-40B4-BE49-F238E27FC236}">
                <a16:creationId xmlns:a16="http://schemas.microsoft.com/office/drawing/2014/main" id="{A7D8F50C-A12C-6D4D-9A2D-93E5BF9CED54}"/>
              </a:ext>
            </a:extLst>
          </p:cNvPr>
          <p:cNvSpPr/>
          <p:nvPr userDrawn="1"/>
        </p:nvSpPr>
        <p:spPr>
          <a:xfrm>
            <a:off x="482602"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51" name="Picture Placeholder 13">
            <a:extLst>
              <a:ext uri="{FF2B5EF4-FFF2-40B4-BE49-F238E27FC236}">
                <a16:creationId xmlns:a16="http://schemas.microsoft.com/office/drawing/2014/main" id="{18E23119-5127-7B4C-A505-90F65993DD53}"/>
              </a:ext>
            </a:extLst>
          </p:cNvPr>
          <p:cNvSpPr>
            <a:spLocks noGrp="1"/>
          </p:cNvSpPr>
          <p:nvPr>
            <p:ph type="pic" sz="quarter" idx="24" hasCustomPrompt="1"/>
          </p:nvPr>
        </p:nvSpPr>
        <p:spPr>
          <a:xfrm>
            <a:off x="4991102"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3" name="Picture Placeholder 13">
            <a:extLst>
              <a:ext uri="{FF2B5EF4-FFF2-40B4-BE49-F238E27FC236}">
                <a16:creationId xmlns:a16="http://schemas.microsoft.com/office/drawing/2014/main" id="{7F92596C-2885-D148-914C-8E6E9C2B3D76}"/>
              </a:ext>
            </a:extLst>
          </p:cNvPr>
          <p:cNvSpPr>
            <a:spLocks noGrp="1"/>
          </p:cNvSpPr>
          <p:nvPr>
            <p:ph type="pic" sz="quarter" idx="30" hasCustomPrompt="1"/>
          </p:nvPr>
        </p:nvSpPr>
        <p:spPr>
          <a:xfrm>
            <a:off x="2734735"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4" name="Picture Placeholder 13">
            <a:extLst>
              <a:ext uri="{FF2B5EF4-FFF2-40B4-BE49-F238E27FC236}">
                <a16:creationId xmlns:a16="http://schemas.microsoft.com/office/drawing/2014/main" id="{6FD5BF0A-C214-964E-9088-E08325509573}"/>
              </a:ext>
            </a:extLst>
          </p:cNvPr>
          <p:cNvSpPr>
            <a:spLocks noGrp="1"/>
          </p:cNvSpPr>
          <p:nvPr>
            <p:ph type="pic" sz="quarter" idx="31" hasCustomPrompt="1"/>
          </p:nvPr>
        </p:nvSpPr>
        <p:spPr>
          <a:xfrm>
            <a:off x="4991102" y="49911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6" name="Picture Placeholder 13">
            <a:extLst>
              <a:ext uri="{FF2B5EF4-FFF2-40B4-BE49-F238E27FC236}">
                <a16:creationId xmlns:a16="http://schemas.microsoft.com/office/drawing/2014/main" id="{4A48BD7B-B94F-AD47-BA83-22E25D700F72}"/>
              </a:ext>
            </a:extLst>
          </p:cNvPr>
          <p:cNvSpPr>
            <a:spLocks noGrp="1"/>
          </p:cNvSpPr>
          <p:nvPr>
            <p:ph type="pic" sz="quarter" idx="33" hasCustomPrompt="1"/>
          </p:nvPr>
        </p:nvSpPr>
        <p:spPr>
          <a:xfrm>
            <a:off x="10636175" y="49911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8" name="Picture Placeholder 67">
            <a:extLst>
              <a:ext uri="{FF2B5EF4-FFF2-40B4-BE49-F238E27FC236}">
                <a16:creationId xmlns:a16="http://schemas.microsoft.com/office/drawing/2014/main" id="{340DDA7B-6BF0-E240-A1AC-3307921C9359}"/>
              </a:ext>
            </a:extLst>
          </p:cNvPr>
          <p:cNvSpPr>
            <a:spLocks noGrp="1"/>
          </p:cNvSpPr>
          <p:nvPr>
            <p:ph type="pic" sz="quarter" idx="11" hasCustomPrompt="1"/>
          </p:nvPr>
        </p:nvSpPr>
        <p:spPr>
          <a:xfrm>
            <a:off x="478370" y="1607980"/>
            <a:ext cx="2212353" cy="1075957"/>
          </a:xfrm>
          <a:custGeom>
            <a:avLst/>
            <a:gdLst>
              <a:gd name="connsiteX0" fmla="*/ 36138 w 1659265"/>
              <a:gd name="connsiteY0" fmla="*/ 0 h 806968"/>
              <a:gd name="connsiteX1" fmla="*/ 1623128 w 1659265"/>
              <a:gd name="connsiteY1" fmla="*/ 0 h 806968"/>
              <a:gd name="connsiteX2" fmla="*/ 1659265 w 1659265"/>
              <a:gd name="connsiteY2" fmla="*/ 35927 h 806968"/>
              <a:gd name="connsiteX3" fmla="*/ 1659265 w 1659265"/>
              <a:gd name="connsiteY3" fmla="*/ 771041 h 806968"/>
              <a:gd name="connsiteX4" fmla="*/ 1623128 w 1659265"/>
              <a:gd name="connsiteY4" fmla="*/ 806968 h 806968"/>
              <a:gd name="connsiteX5" fmla="*/ 36010 w 1659265"/>
              <a:gd name="connsiteY5" fmla="*/ 806968 h 806968"/>
              <a:gd name="connsiteX6" fmla="*/ 0 w 1659265"/>
              <a:gd name="connsiteY6" fmla="*/ 771168 h 806968"/>
              <a:gd name="connsiteX7" fmla="*/ 0 w 1659265"/>
              <a:gd name="connsiteY7" fmla="*/ 771041 h 806968"/>
              <a:gd name="connsiteX8" fmla="*/ 0 w 1659265"/>
              <a:gd name="connsiteY8" fmla="*/ 35927 h 806968"/>
              <a:gd name="connsiteX9" fmla="*/ 36138 w 1659265"/>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9265" h="806968">
                <a:moveTo>
                  <a:pt x="36138" y="0"/>
                </a:moveTo>
                <a:lnTo>
                  <a:pt x="1623128" y="0"/>
                </a:lnTo>
                <a:cubicBezTo>
                  <a:pt x="1643080" y="0"/>
                  <a:pt x="1659265" y="16085"/>
                  <a:pt x="1659265" y="35927"/>
                </a:cubicBezTo>
                <a:lnTo>
                  <a:pt x="1659265" y="771041"/>
                </a:lnTo>
                <a:cubicBezTo>
                  <a:pt x="1659265" y="790883"/>
                  <a:pt x="1643080" y="806968"/>
                  <a:pt x="1623128" y="806968"/>
                </a:cubicBezTo>
                <a:lnTo>
                  <a:pt x="36010" y="806968"/>
                </a:lnTo>
                <a:cubicBezTo>
                  <a:pt x="16122" y="806968"/>
                  <a:pt x="0" y="790940"/>
                  <a:pt x="0" y="771168"/>
                </a:cubicBezTo>
                <a:cubicBezTo>
                  <a:pt x="0" y="771126"/>
                  <a:pt x="0" y="771083"/>
                  <a:pt x="0" y="771041"/>
                </a:cubicBezTo>
                <a:lnTo>
                  <a:pt x="0" y="35927"/>
                </a:lnTo>
                <a:cubicBezTo>
                  <a:pt x="0" y="16085"/>
                  <a:pt x="16179" y="0"/>
                  <a:pt x="36138" y="0"/>
                </a:cubicBezTo>
                <a:close/>
              </a:path>
            </a:pathLst>
          </a:custGeom>
        </p:spPr>
        <p:txBody>
          <a:bodyPr wrap="square" lIns="180000" tIns="180000" rIns="180000" bIns="180000" anchor="ctr">
            <a:noAutofit/>
          </a:bodyPr>
          <a:lstStyle>
            <a:lvl1pPr marL="0" indent="0" algn="ctr">
              <a:buNone/>
              <a:defRPr sz="1467" b="1"/>
            </a:lvl1pPr>
          </a:lstStyle>
          <a:p>
            <a:r>
              <a:rPr lang="en-GB"/>
              <a:t>Click to insert image</a:t>
            </a:r>
          </a:p>
        </p:txBody>
      </p:sp>
      <p:sp>
        <p:nvSpPr>
          <p:cNvPr id="69" name="Vertical Text Placeholder 28">
            <a:extLst>
              <a:ext uri="{FF2B5EF4-FFF2-40B4-BE49-F238E27FC236}">
                <a16:creationId xmlns:a16="http://schemas.microsoft.com/office/drawing/2014/main" id="{B40C14A9-AC31-7942-BA16-9D33179E21C4}"/>
              </a:ext>
            </a:extLst>
          </p:cNvPr>
          <p:cNvSpPr>
            <a:spLocks noGrp="1"/>
          </p:cNvSpPr>
          <p:nvPr>
            <p:ph type="body" orient="vert" sz="quarter" idx="34" hasCustomPrompt="1"/>
          </p:nvPr>
        </p:nvSpPr>
        <p:spPr>
          <a:xfrm rot="16200000">
            <a:off x="1407443" y="1412022"/>
            <a:ext cx="346476" cy="2204627"/>
          </a:xfrm>
          <a:prstGeom prst="rect">
            <a:avLst/>
          </a:prstGeom>
        </p:spPr>
        <p:txBody>
          <a:bodyPr vert="eaVert" lIns="72000" tIns="72000" rIns="72000" bIns="72000" anchor="b"/>
          <a:lstStyle>
            <a:lvl1pPr marL="0" indent="0" algn="l">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72" name="Picture Placeholder 71">
            <a:extLst>
              <a:ext uri="{FF2B5EF4-FFF2-40B4-BE49-F238E27FC236}">
                <a16:creationId xmlns:a16="http://schemas.microsoft.com/office/drawing/2014/main" id="{C3815A05-09AC-2545-BB9B-C162806CC8B8}"/>
              </a:ext>
            </a:extLst>
          </p:cNvPr>
          <p:cNvSpPr>
            <a:spLocks noGrp="1"/>
          </p:cNvSpPr>
          <p:nvPr>
            <p:ph type="pic" sz="quarter" idx="10" hasCustomPrompt="1"/>
          </p:nvPr>
        </p:nvSpPr>
        <p:spPr>
          <a:xfrm>
            <a:off x="4993217" y="2736157"/>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73" name="Vertical Text Placeholder 28">
            <a:extLst>
              <a:ext uri="{FF2B5EF4-FFF2-40B4-BE49-F238E27FC236}">
                <a16:creationId xmlns:a16="http://schemas.microsoft.com/office/drawing/2014/main" id="{98355CE9-43AD-D443-A629-46C3959A16D7}"/>
              </a:ext>
            </a:extLst>
          </p:cNvPr>
          <p:cNvSpPr>
            <a:spLocks noGrp="1"/>
          </p:cNvSpPr>
          <p:nvPr>
            <p:ph type="body" orient="vert" sz="quarter" idx="13" hasCustomPrompt="1"/>
          </p:nvPr>
        </p:nvSpPr>
        <p:spPr>
          <a:xfrm rot="10800000">
            <a:off x="7980491" y="273473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74" name="Text Placeholder 2">
            <a:extLst>
              <a:ext uri="{FF2B5EF4-FFF2-40B4-BE49-F238E27FC236}">
                <a16:creationId xmlns:a16="http://schemas.microsoft.com/office/drawing/2014/main" id="{8435D5F3-665C-EA44-849B-1584FE6A7791}"/>
              </a:ext>
            </a:extLst>
          </p:cNvPr>
          <p:cNvSpPr>
            <a:spLocks noGrp="1"/>
          </p:cNvSpPr>
          <p:nvPr>
            <p:ph type="body" sz="quarter" idx="20"/>
          </p:nvPr>
        </p:nvSpPr>
        <p:spPr>
          <a:xfrm>
            <a:off x="478367" y="2738372"/>
            <a:ext cx="2204628" cy="220192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5" name="Text Placeholder 2">
            <a:extLst>
              <a:ext uri="{FF2B5EF4-FFF2-40B4-BE49-F238E27FC236}">
                <a16:creationId xmlns:a16="http://schemas.microsoft.com/office/drawing/2014/main" id="{06E69B9A-C7DE-5846-B295-1F42D2F6DA03}"/>
              </a:ext>
            </a:extLst>
          </p:cNvPr>
          <p:cNvSpPr>
            <a:spLocks noGrp="1"/>
          </p:cNvSpPr>
          <p:nvPr>
            <p:ph type="body" sz="quarter" idx="35"/>
          </p:nvPr>
        </p:nvSpPr>
        <p:spPr>
          <a:xfrm>
            <a:off x="2743202" y="2738372"/>
            <a:ext cx="2204628" cy="220192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6" name="Text Placeholder 2">
            <a:extLst>
              <a:ext uri="{FF2B5EF4-FFF2-40B4-BE49-F238E27FC236}">
                <a16:creationId xmlns:a16="http://schemas.microsoft.com/office/drawing/2014/main" id="{498F6682-C8C2-B643-9610-B72E96A78103}"/>
              </a:ext>
            </a:extLst>
          </p:cNvPr>
          <p:cNvSpPr>
            <a:spLocks noGrp="1"/>
          </p:cNvSpPr>
          <p:nvPr>
            <p:ph type="body" sz="quarter" idx="36"/>
          </p:nvPr>
        </p:nvSpPr>
        <p:spPr>
          <a:xfrm>
            <a:off x="478369" y="4991102"/>
            <a:ext cx="4466167" cy="107595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7" name="Text Placeholder 2">
            <a:extLst>
              <a:ext uri="{FF2B5EF4-FFF2-40B4-BE49-F238E27FC236}">
                <a16:creationId xmlns:a16="http://schemas.microsoft.com/office/drawing/2014/main" id="{3DA2AAF7-E5BF-7643-A7BC-56455A39786C}"/>
              </a:ext>
            </a:extLst>
          </p:cNvPr>
          <p:cNvSpPr>
            <a:spLocks noGrp="1"/>
          </p:cNvSpPr>
          <p:nvPr>
            <p:ph type="body" sz="quarter" idx="37"/>
          </p:nvPr>
        </p:nvSpPr>
        <p:spPr>
          <a:xfrm>
            <a:off x="7247470" y="4991102"/>
            <a:ext cx="3335865" cy="107595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8" name="Text Placeholder 2">
            <a:extLst>
              <a:ext uri="{FF2B5EF4-FFF2-40B4-BE49-F238E27FC236}">
                <a16:creationId xmlns:a16="http://schemas.microsoft.com/office/drawing/2014/main" id="{83B57313-8394-024E-A914-17D69ED18A5D}"/>
              </a:ext>
            </a:extLst>
          </p:cNvPr>
          <p:cNvSpPr>
            <a:spLocks noGrp="1"/>
          </p:cNvSpPr>
          <p:nvPr>
            <p:ph type="body" sz="quarter" idx="38"/>
          </p:nvPr>
        </p:nvSpPr>
        <p:spPr>
          <a:xfrm>
            <a:off x="8381063" y="2730503"/>
            <a:ext cx="3332572" cy="2211225"/>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9" name="Text Placeholder 2">
            <a:extLst>
              <a:ext uri="{FF2B5EF4-FFF2-40B4-BE49-F238E27FC236}">
                <a16:creationId xmlns:a16="http://schemas.microsoft.com/office/drawing/2014/main" id="{A894F3D1-AC70-F94A-82F1-8EA15BE1455D}"/>
              </a:ext>
            </a:extLst>
          </p:cNvPr>
          <p:cNvSpPr>
            <a:spLocks noGrp="1"/>
          </p:cNvSpPr>
          <p:nvPr>
            <p:ph type="body" sz="quarter" idx="39"/>
          </p:nvPr>
        </p:nvSpPr>
        <p:spPr>
          <a:xfrm>
            <a:off x="6121402" y="1606898"/>
            <a:ext cx="4461932" cy="107422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524050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chemeClr val="accent5"/>
          </a:solidFill>
        </p:spPr>
        <p:txBody>
          <a:bodyPr vert="horz" anchor="b"/>
          <a:lstStyle>
            <a:lvl1pPr marL="0" indent="0" algn="ctr">
              <a:buFontTx/>
              <a:buNone/>
              <a:defRPr sz="1600" b="0">
                <a:solidFill>
                  <a:srgbClr val="FFFFFF"/>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8F4872FC-6550-49E6-856D-92356103372C}"/>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1312359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5F8EDC00-1E0A-490E-8C1C-DAEB26BD4516}"/>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8309827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480000" y="480000"/>
            <a:ext cx="11232000" cy="5904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59E73E51-9FAB-4541-9B43-C6BA019A91B5}"/>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558659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480000" y="480000"/>
            <a:ext cx="11232000" cy="5904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30F23649-B98A-4EC9-ACA7-2CEC0D1CA0D9}"/>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7597222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480000" y="480000"/>
            <a:ext cx="11232000" cy="5904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C1B606A6-4279-4DC4-A9D3-B8BBC5ABDC20}"/>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3755858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609585" rtl="0" eaLnBrk="1" fontAlgn="auto" latinLnBrk="0" hangingPunct="1">
              <a:lnSpc>
                <a:spcPct val="100000"/>
              </a:lnSpc>
              <a:spcBef>
                <a:spcPct val="20000"/>
              </a:spcBef>
              <a:spcAft>
                <a:spcPts val="0"/>
              </a:spcAft>
              <a:buClrTx/>
              <a:buSzTx/>
              <a:buFontTx/>
              <a:buNone/>
              <a:tabLst/>
              <a:defRPr lang="en-GB" sz="1600" noProof="0">
                <a:solidFill>
                  <a:srgbClr val="FFFFFF"/>
                </a:solidFill>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D684F073-3961-4677-918A-352B1B9731A1}"/>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621893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Slide Title Option 1">
    <p:spTree>
      <p:nvGrpSpPr>
        <p:cNvPr id="1" name=""/>
        <p:cNvGrpSpPr/>
        <p:nvPr/>
      </p:nvGrpSpPr>
      <p:grpSpPr>
        <a:xfrm>
          <a:off x="0" y="0"/>
          <a:ext cx="0" cy="0"/>
          <a:chOff x="0" y="0"/>
          <a:chExt cx="0" cy="0"/>
        </a:xfrm>
      </p:grpSpPr>
      <p:sp>
        <p:nvSpPr>
          <p:cNvPr id="2" name="Rounded Rectangle 1"/>
          <p:cNvSpPr/>
          <p:nvPr/>
        </p:nvSpPr>
        <p:spPr>
          <a:xfrm>
            <a:off x="480479" y="480485"/>
            <a:ext cx="5592000" cy="5587515"/>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4465033"/>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Name Surname</a:t>
            </a:r>
          </a:p>
        </p:txBody>
      </p:sp>
      <p:sp>
        <p:nvSpPr>
          <p:cNvPr id="15" name="Picture Placeholder 14"/>
          <p:cNvSpPr>
            <a:spLocks noGrp="1"/>
          </p:cNvSpPr>
          <p:nvPr>
            <p:ph type="pic" sz="quarter" idx="12" hasCustomPrompt="1"/>
          </p:nvPr>
        </p:nvSpPr>
        <p:spPr>
          <a:xfrm>
            <a:off x="6156677" y="480484"/>
            <a:ext cx="4166400" cy="5587200"/>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39" name="Text Placeholder 29"/>
          <p:cNvSpPr>
            <a:spLocks noGrp="1"/>
          </p:cNvSpPr>
          <p:nvPr>
            <p:ph type="body" sz="quarter" idx="13" hasCustomPrompt="1"/>
          </p:nvPr>
        </p:nvSpPr>
        <p:spPr>
          <a:xfrm>
            <a:off x="753181" y="5498952"/>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err="1"/>
              <a:t>dd</a:t>
            </a:r>
            <a:r>
              <a:rPr lang="en-GB" noProof="0"/>
              <a:t>/mm/</a:t>
            </a:r>
            <a:r>
              <a:rPr lang="en-GB" noProof="0" err="1"/>
              <a:t>yyyy</a:t>
            </a:r>
            <a:endParaRPr lang="en-GB" noProof="0"/>
          </a:p>
        </p:txBody>
      </p:sp>
      <p:sp>
        <p:nvSpPr>
          <p:cNvPr id="42" name="Text Placeholder 29"/>
          <p:cNvSpPr>
            <a:spLocks noGrp="1"/>
          </p:cNvSpPr>
          <p:nvPr>
            <p:ph type="body" sz="quarter" idx="14" hasCustomPrompt="1"/>
          </p:nvPr>
        </p:nvSpPr>
        <p:spPr>
          <a:xfrm>
            <a:off x="753181" y="4812936"/>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Job title/team</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Tree>
    <p:extLst>
      <p:ext uri="{BB962C8B-B14F-4D97-AF65-F5344CB8AC3E}">
        <p14:creationId xmlns:p14="http://schemas.microsoft.com/office/powerpoint/2010/main" val="33942171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Slide Title Option 2">
    <p:spTree>
      <p:nvGrpSpPr>
        <p:cNvPr id="1" name=""/>
        <p:cNvGrpSpPr/>
        <p:nvPr/>
      </p:nvGrpSpPr>
      <p:grpSpPr>
        <a:xfrm>
          <a:off x="0" y="0"/>
          <a:ext cx="0" cy="0"/>
          <a:chOff x="0" y="0"/>
          <a:chExt cx="0" cy="0"/>
        </a:xfrm>
      </p:grpSpPr>
      <p:sp>
        <p:nvSpPr>
          <p:cNvPr id="2" name="Rounded Rectangle 1"/>
          <p:cNvSpPr/>
          <p:nvPr/>
        </p:nvSpPr>
        <p:spPr>
          <a:xfrm>
            <a:off x="6133977" y="480485"/>
            <a:ext cx="4464507" cy="5587515"/>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6388591" y="629767"/>
            <a:ext cx="4072692"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6402803" y="4465033"/>
            <a:ext cx="4072692"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Name Surname</a:t>
            </a:r>
          </a:p>
        </p:txBody>
      </p:sp>
      <p:sp>
        <p:nvSpPr>
          <p:cNvPr id="15" name="Picture Placeholder 14"/>
          <p:cNvSpPr>
            <a:spLocks noGrp="1"/>
          </p:cNvSpPr>
          <p:nvPr>
            <p:ph type="pic" sz="quarter" idx="12" hasCustomPrompt="1"/>
          </p:nvPr>
        </p:nvSpPr>
        <p:spPr>
          <a:xfrm>
            <a:off x="469899" y="480484"/>
            <a:ext cx="5588127" cy="5587200"/>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39" name="Text Placeholder 29"/>
          <p:cNvSpPr>
            <a:spLocks noGrp="1"/>
          </p:cNvSpPr>
          <p:nvPr>
            <p:ph type="body" sz="quarter" idx="13" hasCustomPrompt="1"/>
          </p:nvPr>
        </p:nvSpPr>
        <p:spPr>
          <a:xfrm>
            <a:off x="6402803" y="5498952"/>
            <a:ext cx="4072692"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err="1"/>
              <a:t>dd</a:t>
            </a:r>
            <a:r>
              <a:rPr lang="en-GB" noProof="0"/>
              <a:t>/mm/</a:t>
            </a:r>
            <a:r>
              <a:rPr lang="en-GB" noProof="0" err="1"/>
              <a:t>yyyy</a:t>
            </a:r>
            <a:endParaRPr lang="en-GB" noProof="0"/>
          </a:p>
        </p:txBody>
      </p:sp>
      <p:sp>
        <p:nvSpPr>
          <p:cNvPr id="42" name="Text Placeholder 29"/>
          <p:cNvSpPr>
            <a:spLocks noGrp="1"/>
          </p:cNvSpPr>
          <p:nvPr>
            <p:ph type="body" sz="quarter" idx="14" hasCustomPrompt="1"/>
          </p:nvPr>
        </p:nvSpPr>
        <p:spPr>
          <a:xfrm>
            <a:off x="6402803" y="4812936"/>
            <a:ext cx="4072692"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Job title/team</a:t>
            </a:r>
          </a:p>
        </p:txBody>
      </p:sp>
      <p:pic>
        <p:nvPicPr>
          <p:cNvPr id="12" name="Picture 11">
            <a:extLst>
              <a:ext uri="{FF2B5EF4-FFF2-40B4-BE49-F238E27FC236}">
                <a16:creationId xmlns:a16="http://schemas.microsoft.com/office/drawing/2014/main" id="{6F9BC7C8-6991-46DF-A69C-7FF333FE11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Tree>
    <p:extLst>
      <p:ext uri="{BB962C8B-B14F-4D97-AF65-F5344CB8AC3E}">
        <p14:creationId xmlns:p14="http://schemas.microsoft.com/office/powerpoint/2010/main" val="8800389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cSld name="Slide Title Option 3">
    <p:spTree>
      <p:nvGrpSpPr>
        <p:cNvPr id="1" name=""/>
        <p:cNvGrpSpPr/>
        <p:nvPr/>
      </p:nvGrpSpPr>
      <p:grpSpPr>
        <a:xfrm>
          <a:off x="0" y="0"/>
          <a:ext cx="0" cy="0"/>
          <a:chOff x="0" y="0"/>
          <a:chExt cx="0" cy="0"/>
        </a:xfrm>
      </p:grpSpPr>
      <p:sp>
        <p:nvSpPr>
          <p:cNvPr id="2" name="Rounded Rectangle 1"/>
          <p:cNvSpPr/>
          <p:nvPr/>
        </p:nvSpPr>
        <p:spPr>
          <a:xfrm>
            <a:off x="2741956" y="3874096"/>
            <a:ext cx="6732971" cy="2188037"/>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2811225" y="3992541"/>
            <a:ext cx="5054212"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2811224" y="4782985"/>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Name Surname</a:t>
            </a:r>
          </a:p>
        </p:txBody>
      </p:sp>
      <p:sp>
        <p:nvSpPr>
          <p:cNvPr id="15" name="Picture Placeholder 14"/>
          <p:cNvSpPr>
            <a:spLocks noGrp="1"/>
          </p:cNvSpPr>
          <p:nvPr>
            <p:ph type="pic" sz="quarter" idx="12" hasCustomPrompt="1"/>
          </p:nvPr>
        </p:nvSpPr>
        <p:spPr>
          <a:xfrm>
            <a:off x="480000" y="480485"/>
            <a:ext cx="4469744" cy="3333708"/>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39" name="Text Placeholder 29"/>
          <p:cNvSpPr>
            <a:spLocks noGrp="1"/>
          </p:cNvSpPr>
          <p:nvPr>
            <p:ph type="body" sz="quarter" idx="13" hasCustomPrompt="1"/>
          </p:nvPr>
        </p:nvSpPr>
        <p:spPr>
          <a:xfrm>
            <a:off x="2811224" y="5498952"/>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err="1"/>
              <a:t>dd</a:t>
            </a:r>
            <a:r>
              <a:rPr lang="en-GB" noProof="0"/>
              <a:t>/mm/</a:t>
            </a:r>
            <a:r>
              <a:rPr lang="en-GB" noProof="0" err="1"/>
              <a:t>yyyy</a:t>
            </a:r>
            <a:endParaRPr lang="en-GB" noProof="0"/>
          </a:p>
        </p:txBody>
      </p:sp>
      <p:sp>
        <p:nvSpPr>
          <p:cNvPr id="42" name="Text Placeholder 29"/>
          <p:cNvSpPr>
            <a:spLocks noGrp="1"/>
          </p:cNvSpPr>
          <p:nvPr>
            <p:ph type="body" sz="quarter" idx="14" hasCustomPrompt="1"/>
          </p:nvPr>
        </p:nvSpPr>
        <p:spPr>
          <a:xfrm>
            <a:off x="2811224" y="5130888"/>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Job title/team</a:t>
            </a:r>
          </a:p>
        </p:txBody>
      </p:sp>
      <p:sp>
        <p:nvSpPr>
          <p:cNvPr id="23" name="Picture Placeholder 14"/>
          <p:cNvSpPr>
            <a:spLocks noGrp="1"/>
          </p:cNvSpPr>
          <p:nvPr>
            <p:ph type="pic" sz="quarter" idx="16" hasCustomPrompt="1"/>
          </p:nvPr>
        </p:nvSpPr>
        <p:spPr>
          <a:xfrm>
            <a:off x="5017478" y="480483"/>
            <a:ext cx="3303303" cy="3333708"/>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24" name="Picture Placeholder 14"/>
          <p:cNvSpPr>
            <a:spLocks noGrp="1"/>
          </p:cNvSpPr>
          <p:nvPr>
            <p:ph type="pic" sz="quarter" idx="17" hasCustomPrompt="1"/>
          </p:nvPr>
        </p:nvSpPr>
        <p:spPr>
          <a:xfrm>
            <a:off x="8409355" y="480484"/>
            <a:ext cx="3316288" cy="3333707"/>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7" name="Picture 16">
            <a:extLst>
              <a:ext uri="{FF2B5EF4-FFF2-40B4-BE49-F238E27FC236}">
                <a16:creationId xmlns:a16="http://schemas.microsoft.com/office/drawing/2014/main" id="{B738AFD0-4E7C-49BE-8802-CD62E9893C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Tree>
    <p:extLst>
      <p:ext uri="{BB962C8B-B14F-4D97-AF65-F5344CB8AC3E}">
        <p14:creationId xmlns:p14="http://schemas.microsoft.com/office/powerpoint/2010/main" val="147754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cSld name="Slide Title Option 4">
    <p:spTree>
      <p:nvGrpSpPr>
        <p:cNvPr id="1" name=""/>
        <p:cNvGrpSpPr/>
        <p:nvPr/>
      </p:nvGrpSpPr>
      <p:grpSpPr>
        <a:xfrm>
          <a:off x="0" y="0"/>
          <a:ext cx="0" cy="0"/>
          <a:chOff x="0" y="0"/>
          <a:chExt cx="0" cy="0"/>
        </a:xfrm>
      </p:grpSpPr>
      <p:sp>
        <p:nvSpPr>
          <p:cNvPr id="2" name="Rounded Rectangle 1"/>
          <p:cNvSpPr/>
          <p:nvPr/>
        </p:nvSpPr>
        <p:spPr>
          <a:xfrm>
            <a:off x="1629616" y="480485"/>
            <a:ext cx="6705731" cy="2211708"/>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1796778" y="637480"/>
            <a:ext cx="5054212"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1796777" y="1606465"/>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Name Surname</a:t>
            </a:r>
          </a:p>
        </p:txBody>
      </p:sp>
      <p:sp>
        <p:nvSpPr>
          <p:cNvPr id="15" name="Picture Placeholder 14"/>
          <p:cNvSpPr>
            <a:spLocks noGrp="1"/>
          </p:cNvSpPr>
          <p:nvPr>
            <p:ph type="pic" sz="quarter" idx="12" hasCustomPrompt="1"/>
          </p:nvPr>
        </p:nvSpPr>
        <p:spPr>
          <a:xfrm>
            <a:off x="466359" y="2752095"/>
            <a:ext cx="4465181" cy="3310039"/>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39" name="Text Placeholder 29"/>
          <p:cNvSpPr>
            <a:spLocks noGrp="1"/>
          </p:cNvSpPr>
          <p:nvPr>
            <p:ph type="body" sz="quarter" idx="13" hasCustomPrompt="1"/>
          </p:nvPr>
        </p:nvSpPr>
        <p:spPr>
          <a:xfrm>
            <a:off x="1796777" y="2322432"/>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err="1"/>
              <a:t>dd</a:t>
            </a:r>
            <a:r>
              <a:rPr lang="en-GB" noProof="0"/>
              <a:t>/mm/</a:t>
            </a:r>
            <a:r>
              <a:rPr lang="en-GB" noProof="0" err="1"/>
              <a:t>yyyy</a:t>
            </a:r>
            <a:endParaRPr lang="en-GB" noProof="0"/>
          </a:p>
        </p:txBody>
      </p:sp>
      <p:sp>
        <p:nvSpPr>
          <p:cNvPr id="42" name="Text Placeholder 29"/>
          <p:cNvSpPr>
            <a:spLocks noGrp="1"/>
          </p:cNvSpPr>
          <p:nvPr>
            <p:ph type="body" sz="quarter" idx="14" hasCustomPrompt="1"/>
          </p:nvPr>
        </p:nvSpPr>
        <p:spPr>
          <a:xfrm>
            <a:off x="1796777" y="1954368"/>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Job title/team</a:t>
            </a:r>
          </a:p>
        </p:txBody>
      </p:sp>
      <p:sp>
        <p:nvSpPr>
          <p:cNvPr id="23" name="Picture Placeholder 14"/>
          <p:cNvSpPr>
            <a:spLocks noGrp="1"/>
          </p:cNvSpPr>
          <p:nvPr>
            <p:ph type="pic" sz="quarter" idx="16" hasCustomPrompt="1"/>
          </p:nvPr>
        </p:nvSpPr>
        <p:spPr>
          <a:xfrm>
            <a:off x="5021114" y="2752095"/>
            <a:ext cx="3314233" cy="3310039"/>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24" name="Picture Placeholder 14"/>
          <p:cNvSpPr>
            <a:spLocks noGrp="1"/>
          </p:cNvSpPr>
          <p:nvPr>
            <p:ph type="pic" sz="quarter" idx="17" hasCustomPrompt="1"/>
          </p:nvPr>
        </p:nvSpPr>
        <p:spPr>
          <a:xfrm>
            <a:off x="8411409" y="480483"/>
            <a:ext cx="3314233" cy="3310039"/>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4" name="Picture 13">
            <a:extLst>
              <a:ext uri="{FF2B5EF4-FFF2-40B4-BE49-F238E27FC236}">
                <a16:creationId xmlns:a16="http://schemas.microsoft.com/office/drawing/2014/main" id="{31FDCC7F-5889-4F88-9F96-83BFC709B6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Tree>
    <p:extLst>
      <p:ext uri="{BB962C8B-B14F-4D97-AF65-F5344CB8AC3E}">
        <p14:creationId xmlns:p14="http://schemas.microsoft.com/office/powerpoint/2010/main" val="20723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ontent 14">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29" name="Graphic 21">
            <a:extLst>
              <a:ext uri="{FF2B5EF4-FFF2-40B4-BE49-F238E27FC236}">
                <a16:creationId xmlns:a16="http://schemas.microsoft.com/office/drawing/2014/main" id="{A0A647BC-702C-5B4C-8D52-FE5C5A00A61D}"/>
              </a:ext>
            </a:extLst>
          </p:cNvPr>
          <p:cNvSpPr/>
          <p:nvPr userDrawn="1"/>
        </p:nvSpPr>
        <p:spPr>
          <a:xfrm>
            <a:off x="484755" y="1607633"/>
            <a:ext cx="3329476" cy="3332671"/>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30" name="Graphic 10">
            <a:extLst>
              <a:ext uri="{FF2B5EF4-FFF2-40B4-BE49-F238E27FC236}">
                <a16:creationId xmlns:a16="http://schemas.microsoft.com/office/drawing/2014/main" id="{E7A5C43B-40D1-B54C-8928-95489A18A93D}"/>
              </a:ext>
            </a:extLst>
          </p:cNvPr>
          <p:cNvSpPr/>
          <p:nvPr userDrawn="1"/>
        </p:nvSpPr>
        <p:spPr>
          <a:xfrm>
            <a:off x="8377768" y="1604433"/>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a:solidFill>
            <a:schemeClr val="accent3"/>
          </a:solidFill>
          <a:ln w="12668" cap="flat">
            <a:noFill/>
            <a:prstDash val="solid"/>
            <a:miter/>
          </a:ln>
        </p:spPr>
        <p:txBody>
          <a:bodyPr rtlCol="0" anchor="ctr"/>
          <a:lstStyle/>
          <a:p>
            <a:endParaRPr lang="en-GB" sz="2400"/>
          </a:p>
        </p:txBody>
      </p:sp>
      <p:sp>
        <p:nvSpPr>
          <p:cNvPr id="31" name="Graphic 20">
            <a:extLst>
              <a:ext uri="{FF2B5EF4-FFF2-40B4-BE49-F238E27FC236}">
                <a16:creationId xmlns:a16="http://schemas.microsoft.com/office/drawing/2014/main" id="{BBEB5724-5162-064E-AF2E-9739BBC15201}"/>
              </a:ext>
            </a:extLst>
          </p:cNvPr>
          <p:cNvSpPr/>
          <p:nvPr userDrawn="1"/>
        </p:nvSpPr>
        <p:spPr>
          <a:xfrm>
            <a:off x="4991101" y="3865036"/>
            <a:ext cx="3335867" cy="2205567"/>
          </a:xfrm>
          <a:custGeom>
            <a:avLst/>
            <a:gdLst>
              <a:gd name="connsiteX0" fmla="*/ 36068 w 2501900"/>
              <a:gd name="connsiteY0" fmla="*/ 0 h 1659263"/>
              <a:gd name="connsiteX1" fmla="*/ 2465959 w 2501900"/>
              <a:gd name="connsiteY1" fmla="*/ 0 h 1659263"/>
              <a:gd name="connsiteX2" fmla="*/ 2501900 w 2501900"/>
              <a:gd name="connsiteY2" fmla="*/ 36010 h 1659263"/>
              <a:gd name="connsiteX3" fmla="*/ 2501900 w 2501900"/>
              <a:gd name="connsiteY3" fmla="*/ 1623126 h 1659263"/>
              <a:gd name="connsiteX4" fmla="*/ 2465832 w 2501900"/>
              <a:gd name="connsiteY4" fmla="*/ 1659264 h 1659263"/>
              <a:gd name="connsiteX5" fmla="*/ 36068 w 2501900"/>
              <a:gd name="connsiteY5" fmla="*/ 1659264 h 1659263"/>
              <a:gd name="connsiteX6" fmla="*/ 0 w 2501900"/>
              <a:gd name="connsiteY6" fmla="*/ 1623126 h 1659263"/>
              <a:gd name="connsiteX7" fmla="*/ 0 w 2501900"/>
              <a:gd name="connsiteY7" fmla="*/ 36137 h 1659263"/>
              <a:gd name="connsiteX8" fmla="*/ 36068 w 2501900"/>
              <a:gd name="connsiteY8" fmla="*/ 0 h 16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9263">
                <a:moveTo>
                  <a:pt x="36068" y="0"/>
                </a:moveTo>
                <a:lnTo>
                  <a:pt x="2465959" y="0"/>
                </a:lnTo>
                <a:cubicBezTo>
                  <a:pt x="2485809" y="0"/>
                  <a:pt x="2501900" y="16122"/>
                  <a:pt x="2501900" y="36010"/>
                </a:cubicBezTo>
                <a:lnTo>
                  <a:pt x="2501900" y="1623126"/>
                </a:lnTo>
                <a:cubicBezTo>
                  <a:pt x="2501900" y="1643078"/>
                  <a:pt x="2485746" y="1659264"/>
                  <a:pt x="2465832" y="1659264"/>
                </a:cubicBezTo>
                <a:lnTo>
                  <a:pt x="36068" y="1659264"/>
                </a:lnTo>
                <a:cubicBezTo>
                  <a:pt x="16148" y="1659264"/>
                  <a:pt x="0" y="1643078"/>
                  <a:pt x="0" y="1623126"/>
                </a:cubicBezTo>
                <a:lnTo>
                  <a:pt x="0" y="36137"/>
                </a:lnTo>
                <a:cubicBezTo>
                  <a:pt x="0" y="16179"/>
                  <a:pt x="16148" y="0"/>
                  <a:pt x="36068" y="0"/>
                </a:cubicBezTo>
                <a:close/>
              </a:path>
            </a:pathLst>
          </a:custGeom>
          <a:solidFill>
            <a:schemeClr val="accent1"/>
          </a:solidFill>
          <a:ln w="12668" cap="flat">
            <a:noFill/>
            <a:prstDash val="solid"/>
            <a:miter/>
          </a:ln>
        </p:spPr>
        <p:txBody>
          <a:bodyPr rtlCol="0" anchor="ctr"/>
          <a:lstStyle/>
          <a:p>
            <a:endParaRPr lang="en-GB" sz="2400"/>
          </a:p>
        </p:txBody>
      </p:sp>
      <p:sp>
        <p:nvSpPr>
          <p:cNvPr id="32" name="Picture Placeholder 31">
            <a:extLst>
              <a:ext uri="{FF2B5EF4-FFF2-40B4-BE49-F238E27FC236}">
                <a16:creationId xmlns:a16="http://schemas.microsoft.com/office/drawing/2014/main" id="{66F62BA6-F5A6-B546-9D42-4EB5F5B0D931}"/>
              </a:ext>
            </a:extLst>
          </p:cNvPr>
          <p:cNvSpPr>
            <a:spLocks noGrp="1"/>
          </p:cNvSpPr>
          <p:nvPr>
            <p:ph type="pic" sz="quarter" idx="10" hasCustomPrompt="1"/>
          </p:nvPr>
        </p:nvSpPr>
        <p:spPr>
          <a:xfrm>
            <a:off x="3867640"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33" name="Vertical Text Placeholder 28">
            <a:extLst>
              <a:ext uri="{FF2B5EF4-FFF2-40B4-BE49-F238E27FC236}">
                <a16:creationId xmlns:a16="http://schemas.microsoft.com/office/drawing/2014/main" id="{B5245E83-3589-C742-A56C-02CF02393877}"/>
              </a:ext>
            </a:extLst>
          </p:cNvPr>
          <p:cNvSpPr>
            <a:spLocks noGrp="1"/>
          </p:cNvSpPr>
          <p:nvPr>
            <p:ph type="body" orient="vert" sz="quarter" idx="13" hasCustomPrompt="1"/>
          </p:nvPr>
        </p:nvSpPr>
        <p:spPr>
          <a:xfrm rot="10800000">
            <a:off x="6854914" y="1603012"/>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marL="0" marR="0" lvl="0" indent="0" algn="r" defTabSz="914354" rtl="0" eaLnBrk="1" fontAlgn="auto" latinLnBrk="0" hangingPunct="1">
              <a:lnSpc>
                <a:spcPct val="110000"/>
              </a:lnSpc>
              <a:spcBef>
                <a:spcPts val="0"/>
              </a:spcBef>
              <a:spcAft>
                <a:spcPts val="0"/>
              </a:spcAft>
              <a:buClrTx/>
              <a:buSzTx/>
              <a:buFont typeface="Arial" panose="020B0604020202020204" pitchFamily="34" charset="0"/>
              <a:buNone/>
              <a:tabLst/>
              <a:defRPr/>
            </a:pPr>
            <a:r>
              <a:rPr lang="en-GB"/>
              <a:t>WaterAid/Photographer Name</a:t>
            </a:r>
          </a:p>
        </p:txBody>
      </p:sp>
      <p:sp>
        <p:nvSpPr>
          <p:cNvPr id="34" name="Picture Placeholder 33">
            <a:extLst>
              <a:ext uri="{FF2B5EF4-FFF2-40B4-BE49-F238E27FC236}">
                <a16:creationId xmlns:a16="http://schemas.microsoft.com/office/drawing/2014/main" id="{34903C7C-3EA5-0D47-802A-A10977FF4925}"/>
              </a:ext>
            </a:extLst>
          </p:cNvPr>
          <p:cNvSpPr>
            <a:spLocks noGrp="1"/>
          </p:cNvSpPr>
          <p:nvPr>
            <p:ph type="pic" sz="quarter" idx="11" hasCustomPrompt="1"/>
          </p:nvPr>
        </p:nvSpPr>
        <p:spPr>
          <a:xfrm>
            <a:off x="478372" y="4994645"/>
            <a:ext cx="2212353" cy="1075957"/>
          </a:xfrm>
          <a:custGeom>
            <a:avLst/>
            <a:gdLst>
              <a:gd name="connsiteX0" fmla="*/ 36138 w 1659265"/>
              <a:gd name="connsiteY0" fmla="*/ 0 h 806968"/>
              <a:gd name="connsiteX1" fmla="*/ 1623128 w 1659265"/>
              <a:gd name="connsiteY1" fmla="*/ 0 h 806968"/>
              <a:gd name="connsiteX2" fmla="*/ 1659265 w 1659265"/>
              <a:gd name="connsiteY2" fmla="*/ 35927 h 806968"/>
              <a:gd name="connsiteX3" fmla="*/ 1659265 w 1659265"/>
              <a:gd name="connsiteY3" fmla="*/ 771041 h 806968"/>
              <a:gd name="connsiteX4" fmla="*/ 1623128 w 1659265"/>
              <a:gd name="connsiteY4" fmla="*/ 806968 h 806968"/>
              <a:gd name="connsiteX5" fmla="*/ 36010 w 1659265"/>
              <a:gd name="connsiteY5" fmla="*/ 806968 h 806968"/>
              <a:gd name="connsiteX6" fmla="*/ 0 w 1659265"/>
              <a:gd name="connsiteY6" fmla="*/ 771168 h 806968"/>
              <a:gd name="connsiteX7" fmla="*/ 0 w 1659265"/>
              <a:gd name="connsiteY7" fmla="*/ 771041 h 806968"/>
              <a:gd name="connsiteX8" fmla="*/ 0 w 1659265"/>
              <a:gd name="connsiteY8" fmla="*/ 35927 h 806968"/>
              <a:gd name="connsiteX9" fmla="*/ 36138 w 1659265"/>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9265" h="806968">
                <a:moveTo>
                  <a:pt x="36138" y="0"/>
                </a:moveTo>
                <a:lnTo>
                  <a:pt x="1623128" y="0"/>
                </a:lnTo>
                <a:cubicBezTo>
                  <a:pt x="1643080" y="0"/>
                  <a:pt x="1659265" y="16085"/>
                  <a:pt x="1659265" y="35927"/>
                </a:cubicBezTo>
                <a:lnTo>
                  <a:pt x="1659265" y="771041"/>
                </a:lnTo>
                <a:cubicBezTo>
                  <a:pt x="1659265" y="790883"/>
                  <a:pt x="1643080" y="806968"/>
                  <a:pt x="1623128" y="806968"/>
                </a:cubicBezTo>
                <a:lnTo>
                  <a:pt x="36010" y="806968"/>
                </a:lnTo>
                <a:cubicBezTo>
                  <a:pt x="16122" y="806968"/>
                  <a:pt x="0" y="790940"/>
                  <a:pt x="0" y="771168"/>
                </a:cubicBezTo>
                <a:cubicBezTo>
                  <a:pt x="0" y="771126"/>
                  <a:pt x="0" y="771083"/>
                  <a:pt x="0" y="771041"/>
                </a:cubicBezTo>
                <a:lnTo>
                  <a:pt x="0" y="35927"/>
                </a:lnTo>
                <a:cubicBezTo>
                  <a:pt x="0" y="16085"/>
                  <a:pt x="16179" y="0"/>
                  <a:pt x="36138" y="0"/>
                </a:cubicBezTo>
                <a:close/>
              </a:path>
            </a:pathLst>
          </a:custGeom>
        </p:spPr>
        <p:txBody>
          <a:bodyPr wrap="square" lIns="180000" tIns="180000" rIns="180000" bIns="180000" anchor="ctr">
            <a:noAutofit/>
          </a:bodyPr>
          <a:lstStyle>
            <a:lvl1pPr marL="0" indent="0" algn="ctr">
              <a:buNone/>
              <a:defRPr sz="1467" b="1"/>
            </a:lvl1pPr>
          </a:lstStyle>
          <a:p>
            <a:r>
              <a:rPr lang="en-GB"/>
              <a:t>Click to insert image</a:t>
            </a:r>
          </a:p>
        </p:txBody>
      </p:sp>
      <p:sp>
        <p:nvSpPr>
          <p:cNvPr id="35" name="Vertical Text Placeholder 28">
            <a:extLst>
              <a:ext uri="{FF2B5EF4-FFF2-40B4-BE49-F238E27FC236}">
                <a16:creationId xmlns:a16="http://schemas.microsoft.com/office/drawing/2014/main" id="{E316255E-4D1C-B542-B7C8-128D29E2D74F}"/>
              </a:ext>
            </a:extLst>
          </p:cNvPr>
          <p:cNvSpPr>
            <a:spLocks noGrp="1"/>
          </p:cNvSpPr>
          <p:nvPr>
            <p:ph type="body" orient="vert" sz="quarter" idx="34" hasCustomPrompt="1"/>
          </p:nvPr>
        </p:nvSpPr>
        <p:spPr>
          <a:xfrm rot="16200000">
            <a:off x="1407445" y="4798688"/>
            <a:ext cx="346476" cy="2204627"/>
          </a:xfrm>
          <a:prstGeom prst="rect">
            <a:avLst/>
          </a:prstGeom>
        </p:spPr>
        <p:txBody>
          <a:bodyPr vert="eaVert" lIns="72000" tIns="72000" rIns="72000" bIns="72000" anchor="b"/>
          <a:lstStyle>
            <a:lvl1pPr marL="0" indent="0" algn="l">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36" name="Picture Placeholder 13">
            <a:extLst>
              <a:ext uri="{FF2B5EF4-FFF2-40B4-BE49-F238E27FC236}">
                <a16:creationId xmlns:a16="http://schemas.microsoft.com/office/drawing/2014/main" id="{461E50E8-E5F8-6245-8DDE-4F1BFBEE1D62}"/>
              </a:ext>
            </a:extLst>
          </p:cNvPr>
          <p:cNvSpPr>
            <a:spLocks noGrp="1"/>
          </p:cNvSpPr>
          <p:nvPr>
            <p:ph type="pic" sz="quarter" idx="30" hasCustomPrompt="1"/>
          </p:nvPr>
        </p:nvSpPr>
        <p:spPr>
          <a:xfrm>
            <a:off x="2734735" y="49911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8" name="Picture Placeholder 13">
            <a:extLst>
              <a:ext uri="{FF2B5EF4-FFF2-40B4-BE49-F238E27FC236}">
                <a16:creationId xmlns:a16="http://schemas.microsoft.com/office/drawing/2014/main" id="{E748DAF5-1970-9445-BB25-21DC4BE51B14}"/>
              </a:ext>
            </a:extLst>
          </p:cNvPr>
          <p:cNvSpPr>
            <a:spLocks noGrp="1"/>
          </p:cNvSpPr>
          <p:nvPr>
            <p:ph type="pic" sz="quarter" idx="36" hasCustomPrompt="1"/>
          </p:nvPr>
        </p:nvSpPr>
        <p:spPr>
          <a:xfrm>
            <a:off x="3865035" y="38608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9" name="Picture Placeholder 13">
            <a:extLst>
              <a:ext uri="{FF2B5EF4-FFF2-40B4-BE49-F238E27FC236}">
                <a16:creationId xmlns:a16="http://schemas.microsoft.com/office/drawing/2014/main" id="{2FC56AC5-8F99-7C41-9827-F2575857166B}"/>
              </a:ext>
            </a:extLst>
          </p:cNvPr>
          <p:cNvSpPr>
            <a:spLocks noGrp="1"/>
          </p:cNvSpPr>
          <p:nvPr>
            <p:ph type="pic" sz="quarter" idx="37" hasCustomPrompt="1"/>
          </p:nvPr>
        </p:nvSpPr>
        <p:spPr>
          <a:xfrm>
            <a:off x="7247467" y="16044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53" name="Text Placeholder 2">
            <a:extLst>
              <a:ext uri="{FF2B5EF4-FFF2-40B4-BE49-F238E27FC236}">
                <a16:creationId xmlns:a16="http://schemas.microsoft.com/office/drawing/2014/main" id="{BB6C49E2-77D3-7349-BD86-B5A0E534CDB7}"/>
              </a:ext>
            </a:extLst>
          </p:cNvPr>
          <p:cNvSpPr>
            <a:spLocks noGrp="1"/>
          </p:cNvSpPr>
          <p:nvPr>
            <p:ph type="body" sz="quarter" idx="20"/>
          </p:nvPr>
        </p:nvSpPr>
        <p:spPr>
          <a:xfrm>
            <a:off x="478370" y="1604437"/>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4" name="Text Placeholder 2">
            <a:extLst>
              <a:ext uri="{FF2B5EF4-FFF2-40B4-BE49-F238E27FC236}">
                <a16:creationId xmlns:a16="http://schemas.microsoft.com/office/drawing/2014/main" id="{1D6CDACB-B355-B644-BCFD-52E168F13F91}"/>
              </a:ext>
            </a:extLst>
          </p:cNvPr>
          <p:cNvSpPr>
            <a:spLocks noGrp="1"/>
          </p:cNvSpPr>
          <p:nvPr>
            <p:ph type="body" sz="quarter" idx="33"/>
          </p:nvPr>
        </p:nvSpPr>
        <p:spPr>
          <a:xfrm>
            <a:off x="4991101" y="3865032"/>
            <a:ext cx="3335867" cy="220556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5" name="Text Placeholder 2">
            <a:extLst>
              <a:ext uri="{FF2B5EF4-FFF2-40B4-BE49-F238E27FC236}">
                <a16:creationId xmlns:a16="http://schemas.microsoft.com/office/drawing/2014/main" id="{F86B19AF-5C77-E440-A695-334C801948C0}"/>
              </a:ext>
            </a:extLst>
          </p:cNvPr>
          <p:cNvSpPr>
            <a:spLocks noGrp="1"/>
          </p:cNvSpPr>
          <p:nvPr>
            <p:ph type="body" sz="quarter" idx="38"/>
          </p:nvPr>
        </p:nvSpPr>
        <p:spPr>
          <a:xfrm>
            <a:off x="8384159" y="1604435"/>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41295285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9" name="Picture Placeholder 14"/>
          <p:cNvSpPr>
            <a:spLocks noGrp="1"/>
          </p:cNvSpPr>
          <p:nvPr>
            <p:ph type="pic" sz="quarter" idx="34"/>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3" name="Picture Placeholder 14"/>
          <p:cNvSpPr>
            <a:spLocks noGrp="1"/>
          </p:cNvSpPr>
          <p:nvPr>
            <p:ph type="pic" sz="quarter" idx="12"/>
          </p:nvPr>
        </p:nvSpPr>
        <p:spPr>
          <a:xfrm>
            <a:off x="3318763" y="484233"/>
            <a:ext cx="5582400" cy="5576183"/>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2" name="Content Placeholder 2"/>
          <p:cNvSpPr>
            <a:spLocks noGrp="1"/>
          </p:cNvSpPr>
          <p:nvPr>
            <p:ph idx="25"/>
          </p:nvPr>
        </p:nvSpPr>
        <p:spPr>
          <a:xfrm>
            <a:off x="8984787" y="3314368"/>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488946"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5" name="Text Placeholder 4"/>
          <p:cNvSpPr>
            <a:spLocks noGrp="1"/>
          </p:cNvSpPr>
          <p:nvPr>
            <p:ph type="body" sz="quarter" idx="45" hasCustomPrompt="1"/>
          </p:nvPr>
        </p:nvSpPr>
        <p:spPr>
          <a:xfrm>
            <a:off x="8984787" y="483648"/>
            <a:ext cx="2640000" cy="1953683"/>
          </a:xfrm>
          <a:prstGeom prst="rect">
            <a:avLst/>
          </a:prstGeom>
        </p:spPr>
        <p:txBody>
          <a:bodyPr vert="horz"/>
          <a:lstStyle>
            <a:lvl1pPr marL="239994" indent="-239994">
              <a:spcBef>
                <a:spcPts val="0"/>
              </a:spcBef>
              <a:spcAft>
                <a:spcPts val="1333"/>
              </a:spcAft>
              <a:buClr>
                <a:schemeClr val="accent1"/>
              </a:buClr>
              <a:buFont typeface="Arial"/>
              <a:buChar char="•"/>
              <a:defRPr sz="1867" baseline="0"/>
            </a:lvl1pPr>
            <a:lvl2pPr marL="239994" indent="-239994">
              <a:spcBef>
                <a:spcPts val="0"/>
              </a:spcBef>
              <a:spcAft>
                <a:spcPts val="1333"/>
              </a:spcAft>
              <a:buClr>
                <a:schemeClr val="accent1"/>
              </a:buClr>
              <a:defRPr sz="1867"/>
            </a:lvl2pPr>
            <a:lvl3pPr marL="239994" indent="-239994">
              <a:spcBef>
                <a:spcPts val="0"/>
              </a:spcBef>
              <a:spcAft>
                <a:spcPts val="1333"/>
              </a:spcAft>
              <a:buClr>
                <a:schemeClr val="accent1"/>
              </a:buClr>
              <a:defRPr sz="1867"/>
            </a:lvl3pPr>
            <a:lvl4pPr marL="239994" indent="-239994">
              <a:spcBef>
                <a:spcPts val="0"/>
              </a:spcBef>
              <a:spcAft>
                <a:spcPts val="1333"/>
              </a:spcAft>
              <a:buClr>
                <a:schemeClr val="accent1"/>
              </a:buClr>
              <a:defRPr sz="1867"/>
            </a:lvl4pPr>
            <a:lvl5pPr marL="239994" indent="-239994">
              <a:spcBef>
                <a:spcPts val="0"/>
              </a:spcBef>
              <a:spcAft>
                <a:spcPts val="1333"/>
              </a:spcAft>
              <a:buClr>
                <a:schemeClr val="accent1"/>
              </a:buClr>
              <a:defRPr sz="1867"/>
            </a:lvl5pPr>
          </a:lstStyle>
          <a:p>
            <a:pPr lvl="0"/>
            <a:r>
              <a:rPr lang="en-GB"/>
              <a:t>Bullet points</a:t>
            </a:r>
          </a:p>
          <a:p>
            <a:pPr lvl="0"/>
            <a:r>
              <a:rPr lang="en-GB"/>
              <a:t>Bullet points</a:t>
            </a:r>
          </a:p>
          <a:p>
            <a:pPr lvl="0"/>
            <a:r>
              <a:rPr lang="en-GB"/>
              <a:t>Bullet points</a:t>
            </a:r>
          </a:p>
          <a:p>
            <a:pPr lvl="0"/>
            <a:endParaRPr lang="en-GB"/>
          </a:p>
        </p:txBody>
      </p:sp>
      <p:sp>
        <p:nvSpPr>
          <p:cNvPr id="3" name="Text Placeholder 2"/>
          <p:cNvSpPr>
            <a:spLocks noGrp="1"/>
          </p:cNvSpPr>
          <p:nvPr>
            <p:ph type="body" sz="quarter" idx="46" hasCustomPrompt="1"/>
          </p:nvPr>
        </p:nvSpPr>
        <p:spPr>
          <a:xfrm>
            <a:off x="4030784" y="1394368"/>
            <a:ext cx="2640000" cy="1920000"/>
          </a:xfrm>
          <a:prstGeom prst="rect">
            <a:avLst/>
          </a:prstGeom>
        </p:spPr>
        <p:txBody>
          <a:bodyPr vert="horz"/>
          <a:lstStyle>
            <a:lvl1pPr marL="239994" indent="-239994">
              <a:spcBef>
                <a:spcPts val="0"/>
              </a:spcBef>
              <a:spcAft>
                <a:spcPts val="1333"/>
              </a:spcAft>
              <a:buClr>
                <a:schemeClr val="accent1"/>
              </a:buClr>
              <a:defRPr sz="1867" baseline="0"/>
            </a:lvl1pPr>
            <a:lvl2pPr marL="239994" indent="-239994">
              <a:spcBef>
                <a:spcPts val="0"/>
              </a:spcBef>
              <a:spcAft>
                <a:spcPts val="1333"/>
              </a:spcAft>
              <a:buClr>
                <a:schemeClr val="accent1"/>
              </a:buClr>
              <a:defRPr sz="1867"/>
            </a:lvl2pPr>
            <a:lvl3pPr marL="239994" indent="-239994">
              <a:spcBef>
                <a:spcPts val="0"/>
              </a:spcBef>
              <a:spcAft>
                <a:spcPts val="1333"/>
              </a:spcAft>
              <a:buClr>
                <a:schemeClr val="accent1"/>
              </a:buClr>
              <a:defRPr sz="1867"/>
            </a:lvl3pPr>
            <a:lvl4pPr marL="239994" indent="-239994">
              <a:spcBef>
                <a:spcPts val="0"/>
              </a:spcBef>
              <a:spcAft>
                <a:spcPts val="1333"/>
              </a:spcAft>
              <a:buClr>
                <a:schemeClr val="accent1"/>
              </a:buClr>
              <a:defRPr sz="1867"/>
            </a:lvl4pPr>
            <a:lvl5pPr marL="239994" indent="-239994">
              <a:spcBef>
                <a:spcPts val="0"/>
              </a:spcBef>
              <a:spcAft>
                <a:spcPts val="1333"/>
              </a:spcAft>
              <a:buClr>
                <a:schemeClr val="accent1"/>
              </a:buClr>
              <a:defRPr sz="1867"/>
            </a:lvl5pPr>
          </a:lstStyle>
          <a:p>
            <a:pPr lvl="0"/>
            <a:r>
              <a:rPr lang="en-GB"/>
              <a:t>Bullet points</a:t>
            </a:r>
          </a:p>
          <a:p>
            <a:pPr lvl="0"/>
            <a:r>
              <a:rPr lang="en-GB"/>
              <a:t>Bullet points</a:t>
            </a:r>
          </a:p>
          <a:p>
            <a:pPr lvl="0"/>
            <a:r>
              <a:rPr lang="en-GB"/>
              <a:t>Bullet points</a:t>
            </a:r>
          </a:p>
        </p:txBody>
      </p:sp>
      <p:pic>
        <p:nvPicPr>
          <p:cNvPr id="14" name="Picture 13">
            <a:extLst>
              <a:ext uri="{FF2B5EF4-FFF2-40B4-BE49-F238E27FC236}">
                <a16:creationId xmlns:a16="http://schemas.microsoft.com/office/drawing/2014/main" id="{7B7BB7AB-E5FD-431D-8793-DBB8CF73D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31173262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Bullet Content 1">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459317" y="1507192"/>
            <a:ext cx="8405283" cy="2157984"/>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pic>
        <p:nvPicPr>
          <p:cNvPr id="4" name="Picture 3">
            <a:extLst>
              <a:ext uri="{FF2B5EF4-FFF2-40B4-BE49-F238E27FC236}">
                <a16:creationId xmlns:a16="http://schemas.microsoft.com/office/drawing/2014/main" id="{E422F6D2-CB7D-441A-8CA9-91331730B9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21024062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9" name="Picture Placeholder 14"/>
          <p:cNvSpPr>
            <a:spLocks noGrp="1"/>
          </p:cNvSpPr>
          <p:nvPr>
            <p:ph type="pic" sz="quarter" idx="34"/>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3" name="Picture Placeholder 14"/>
          <p:cNvSpPr>
            <a:spLocks noGrp="1"/>
          </p:cNvSpPr>
          <p:nvPr>
            <p:ph type="pic" sz="quarter" idx="12"/>
          </p:nvPr>
        </p:nvSpPr>
        <p:spPr>
          <a:xfrm>
            <a:off x="3318763" y="484235"/>
            <a:ext cx="5582400" cy="5576180"/>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2" name="Content Placeholder 2"/>
          <p:cNvSpPr>
            <a:spLocks noGrp="1"/>
          </p:cNvSpPr>
          <p:nvPr>
            <p:ph idx="25"/>
          </p:nvPr>
        </p:nvSpPr>
        <p:spPr>
          <a:xfrm>
            <a:off x="8984787" y="3314368"/>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488946"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4" name="Text Placeholder 4"/>
          <p:cNvSpPr>
            <a:spLocks noGrp="1"/>
          </p:cNvSpPr>
          <p:nvPr>
            <p:ph type="body" sz="quarter" idx="45" hasCustomPrompt="1"/>
          </p:nvPr>
        </p:nvSpPr>
        <p:spPr>
          <a:xfrm>
            <a:off x="8984787" y="483648"/>
            <a:ext cx="2640000" cy="1953683"/>
          </a:xfrm>
          <a:prstGeom prst="rect">
            <a:avLst/>
          </a:prstGeom>
        </p:spPr>
        <p:txBody>
          <a:bodyPr vert="horz"/>
          <a:lstStyle>
            <a:lvl1pPr marL="239994" indent="-239994">
              <a:spcBef>
                <a:spcPts val="0"/>
              </a:spcBef>
              <a:spcAft>
                <a:spcPts val="1333"/>
              </a:spcAft>
              <a:buClr>
                <a:schemeClr val="accent1"/>
              </a:buClr>
              <a:buFont typeface="Arial"/>
              <a:buChar char="•"/>
              <a:defRPr sz="1867" baseline="0"/>
            </a:lvl1pPr>
            <a:lvl2pPr marL="239994" indent="-239994">
              <a:spcBef>
                <a:spcPts val="0"/>
              </a:spcBef>
              <a:spcAft>
                <a:spcPts val="1333"/>
              </a:spcAft>
              <a:buClr>
                <a:schemeClr val="accent1"/>
              </a:buClr>
              <a:defRPr sz="1867"/>
            </a:lvl2pPr>
            <a:lvl3pPr marL="239994" indent="-239994">
              <a:spcBef>
                <a:spcPts val="0"/>
              </a:spcBef>
              <a:spcAft>
                <a:spcPts val="1333"/>
              </a:spcAft>
              <a:buClr>
                <a:schemeClr val="accent1"/>
              </a:buClr>
              <a:defRPr sz="1867"/>
            </a:lvl3pPr>
            <a:lvl4pPr marL="239994" indent="-239994">
              <a:spcBef>
                <a:spcPts val="0"/>
              </a:spcBef>
              <a:spcAft>
                <a:spcPts val="1333"/>
              </a:spcAft>
              <a:buClr>
                <a:schemeClr val="accent1"/>
              </a:buClr>
              <a:defRPr sz="1867"/>
            </a:lvl4pPr>
            <a:lvl5pPr marL="239994" indent="-239994">
              <a:spcBef>
                <a:spcPts val="0"/>
              </a:spcBef>
              <a:spcAft>
                <a:spcPts val="1333"/>
              </a:spcAft>
              <a:buClr>
                <a:schemeClr val="accent1"/>
              </a:buClr>
              <a:defRPr sz="1867"/>
            </a:lvl5pPr>
          </a:lstStyle>
          <a:p>
            <a:pPr lvl="0"/>
            <a:r>
              <a:rPr lang="en-GB"/>
              <a:t>Bullet points</a:t>
            </a:r>
          </a:p>
          <a:p>
            <a:pPr lvl="0"/>
            <a:r>
              <a:rPr lang="en-GB"/>
              <a:t>Bullet points</a:t>
            </a:r>
          </a:p>
          <a:p>
            <a:pPr lvl="0"/>
            <a:r>
              <a:rPr lang="en-GB"/>
              <a:t>Bullet points</a:t>
            </a:r>
          </a:p>
          <a:p>
            <a:pPr lvl="0"/>
            <a:endParaRPr lang="en-GB"/>
          </a:p>
        </p:txBody>
      </p:sp>
      <p:pic>
        <p:nvPicPr>
          <p:cNvPr id="16" name="Picture 15">
            <a:extLst>
              <a:ext uri="{FF2B5EF4-FFF2-40B4-BE49-F238E27FC236}">
                <a16:creationId xmlns:a16="http://schemas.microsoft.com/office/drawing/2014/main" id="{9DC70506-8909-4D59-B91A-B5AC652F0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4260158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459317" y="3784473"/>
            <a:ext cx="8405283" cy="1762167"/>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4" name="Content Placeholder 2"/>
          <p:cNvSpPr>
            <a:spLocks noGrp="1"/>
          </p:cNvSpPr>
          <p:nvPr>
            <p:ph idx="17"/>
          </p:nvPr>
        </p:nvSpPr>
        <p:spPr>
          <a:xfrm>
            <a:off x="459317" y="1507192"/>
            <a:ext cx="8405283" cy="2157984"/>
          </a:xfrm>
          <a:prstGeom prst="rect">
            <a:avLst/>
          </a:prstGeom>
        </p:spPr>
        <p:txBody>
          <a:bodyPr lIns="0" tIns="0" rIns="0" bIns="0"/>
          <a:lstStyle>
            <a:lvl1pPr marL="0" indent="0">
              <a:lnSpc>
                <a:spcPct val="100000"/>
              </a:lnSpc>
              <a:spcBef>
                <a:spcPts val="0"/>
              </a:spcBef>
              <a:buClr>
                <a:schemeClr val="accent1"/>
              </a:buClr>
              <a:buFontTx/>
              <a:buNone/>
              <a:defRPr sz="240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pic>
        <p:nvPicPr>
          <p:cNvPr id="5" name="Picture 4">
            <a:extLst>
              <a:ext uri="{FF2B5EF4-FFF2-40B4-BE49-F238E27FC236}">
                <a16:creationId xmlns:a16="http://schemas.microsoft.com/office/drawing/2014/main" id="{35E17473-18AD-41EE-A3B1-A4D18D8E3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14496100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pic>
        <p:nvPicPr>
          <p:cNvPr id="3" name="Picture 2">
            <a:extLst>
              <a:ext uri="{FF2B5EF4-FFF2-40B4-BE49-F238E27FC236}">
                <a16:creationId xmlns:a16="http://schemas.microsoft.com/office/drawing/2014/main" id="{773E04F7-4533-41CE-A2D3-A98A6E3493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40344258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6" name="Text Placeholder 3"/>
          <p:cNvSpPr>
            <a:spLocks noGrp="1"/>
          </p:cNvSpPr>
          <p:nvPr>
            <p:ph type="body" sz="quarter" idx="11" hasCustomPrompt="1"/>
          </p:nvPr>
        </p:nvSpPr>
        <p:spPr>
          <a:xfrm>
            <a:off x="476252" y="1477034"/>
            <a:ext cx="8388349" cy="4075956"/>
          </a:xfrm>
          <a:prstGeom prst="rect">
            <a:avLst/>
          </a:prstGeom>
        </p:spPr>
        <p:txBody>
          <a:bodyPr vert="horz" lIns="0" tIns="0" rIns="0" bIns="0"/>
          <a:lstStyle>
            <a:lvl1pPr marL="0" indent="0">
              <a:spcBef>
                <a:spcPts val="0"/>
              </a:spcBef>
              <a:buNone/>
              <a:defRPr sz="2667"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a:t>Click to add introduction text</a:t>
            </a:r>
          </a:p>
        </p:txBody>
      </p:sp>
      <p:pic>
        <p:nvPicPr>
          <p:cNvPr id="4" name="Picture 3">
            <a:extLst>
              <a:ext uri="{FF2B5EF4-FFF2-40B4-BE49-F238E27FC236}">
                <a16:creationId xmlns:a16="http://schemas.microsoft.com/office/drawing/2014/main" id="{82A916D2-EAC1-4580-9521-C42068B6E7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36765708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Subhead Bullet Content 2">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459317" y="357717"/>
            <a:ext cx="11247967" cy="672000"/>
          </a:xfrm>
          <a:prstGeom prst="rect">
            <a:avLst/>
          </a:prstGeom>
        </p:spPr>
        <p:txBody>
          <a:bodyPr vert="horz" lIns="0" tIns="0" r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16" name="Content Placeholder 2"/>
          <p:cNvSpPr>
            <a:spLocks noGrp="1"/>
          </p:cNvSpPr>
          <p:nvPr>
            <p:ph idx="20" hasCustomPrompt="1"/>
          </p:nvPr>
        </p:nvSpPr>
        <p:spPr>
          <a:xfrm>
            <a:off x="459317" y="1541059"/>
            <a:ext cx="4464000" cy="580813"/>
          </a:xfrm>
          <a:prstGeom prst="rect">
            <a:avLst/>
          </a:prstGeom>
        </p:spPr>
        <p:txBody>
          <a:bodyPr lIns="0" tIns="0" rIns="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7" name="Content Placeholder 2"/>
          <p:cNvSpPr>
            <a:spLocks noGrp="1"/>
          </p:cNvSpPr>
          <p:nvPr>
            <p:ph idx="21"/>
          </p:nvPr>
        </p:nvSpPr>
        <p:spPr>
          <a:xfrm>
            <a:off x="5381592" y="2187344"/>
            <a:ext cx="4464000" cy="3360000"/>
          </a:xfrm>
          <a:prstGeom prst="rect">
            <a:avLst/>
          </a:prstGeom>
        </p:spPr>
        <p:txBody>
          <a:bodyPr lIns="0" tIns="0" rIns="0" bIns="0"/>
          <a:lstStyle>
            <a:lvl1pPr marL="191995" indent="-191995">
              <a:lnSpc>
                <a:spcPct val="100000"/>
              </a:lnSpc>
              <a:spcBef>
                <a:spcPts val="0"/>
              </a:spcBef>
              <a:buClr>
                <a:schemeClr val="accent1"/>
              </a:buClr>
              <a:buFont typeface="Arial"/>
              <a:buChar char="•"/>
              <a:defRPr sz="2133">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8" name="Content Placeholder 2"/>
          <p:cNvSpPr>
            <a:spLocks noGrp="1"/>
          </p:cNvSpPr>
          <p:nvPr>
            <p:ph idx="17"/>
          </p:nvPr>
        </p:nvSpPr>
        <p:spPr>
          <a:xfrm>
            <a:off x="459317" y="2187344"/>
            <a:ext cx="4464000" cy="3360000"/>
          </a:xfrm>
          <a:prstGeom prst="rect">
            <a:avLst/>
          </a:prstGeom>
        </p:spPr>
        <p:txBody>
          <a:bodyPr lIns="0" tIns="0" rIns="0" bIns="0"/>
          <a:lstStyle>
            <a:lvl1pPr marL="191995" indent="-191995">
              <a:lnSpc>
                <a:spcPct val="100000"/>
              </a:lnSpc>
              <a:spcBef>
                <a:spcPts val="0"/>
              </a:spcBef>
              <a:buClr>
                <a:schemeClr val="accent1"/>
              </a:buClr>
              <a:buFont typeface="Arial"/>
              <a:buChar char="•"/>
              <a:defRPr sz="2133">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pic>
        <p:nvPicPr>
          <p:cNvPr id="6" name="Picture 5">
            <a:extLst>
              <a:ext uri="{FF2B5EF4-FFF2-40B4-BE49-F238E27FC236}">
                <a16:creationId xmlns:a16="http://schemas.microsoft.com/office/drawing/2014/main" id="{CCDFEF93-5B4D-48A3-B602-722A7BD716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42588610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Bullet Content 2">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459318" y="1507192"/>
            <a:ext cx="4425949" cy="3840000"/>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2" name="Title 8"/>
          <p:cNvSpPr>
            <a:spLocks noGrp="1"/>
          </p:cNvSpPr>
          <p:nvPr>
            <p:ph type="title" hasCustomPrompt="1"/>
          </p:nvPr>
        </p:nvSpPr>
        <p:spPr>
          <a:xfrm>
            <a:off x="459317" y="357717"/>
            <a:ext cx="11247967" cy="672000"/>
          </a:xfrm>
          <a:prstGeom prst="rect">
            <a:avLst/>
          </a:prstGeom>
        </p:spPr>
        <p:txBody>
          <a:bodyPr vert="horz" wrap="square" lIns="0" tIns="0" r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15" name="Content Placeholder 2"/>
          <p:cNvSpPr>
            <a:spLocks noGrp="1"/>
          </p:cNvSpPr>
          <p:nvPr>
            <p:ph idx="17" hasCustomPrompt="1"/>
          </p:nvPr>
        </p:nvSpPr>
        <p:spPr>
          <a:xfrm>
            <a:off x="5423926" y="1507192"/>
            <a:ext cx="4425949" cy="3840000"/>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pic>
        <p:nvPicPr>
          <p:cNvPr id="5" name="Picture 4">
            <a:extLst>
              <a:ext uri="{FF2B5EF4-FFF2-40B4-BE49-F238E27FC236}">
                <a16:creationId xmlns:a16="http://schemas.microsoft.com/office/drawing/2014/main" id="{7F78667F-17F7-49C0-B01F-9ED367C0E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19560261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vert="horz" anchor="t"/>
          <a:lstStyle>
            <a:lvl1pPr marL="0" marR="0" indent="0" algn="ctr" defTabSz="609585" rtl="0" eaLnBrk="1" fontAlgn="auto" latinLnBrk="0" hangingPunct="1">
              <a:lnSpc>
                <a:spcPct val="100000"/>
              </a:lnSpc>
              <a:spcBef>
                <a:spcPct val="20000"/>
              </a:spcBef>
              <a:spcAft>
                <a:spcPts val="0"/>
              </a:spcAft>
              <a:buClrTx/>
              <a:buSzTx/>
              <a:buFont typeface="Arial"/>
              <a:buNone/>
              <a:tabLst/>
              <a:defRPr sz="1467"/>
            </a:lvl1pPr>
          </a:lstStyle>
          <a:p>
            <a:r>
              <a:rPr lang="en-GB" noProof="0"/>
              <a:t>Click icon to add picture</a:t>
            </a:r>
          </a:p>
        </p:txBody>
      </p:sp>
      <p:sp>
        <p:nvSpPr>
          <p:cNvPr id="12" name="Picture Placeholder 14"/>
          <p:cNvSpPr>
            <a:spLocks noGrp="1"/>
          </p:cNvSpPr>
          <p:nvPr>
            <p:ph type="pic" sz="quarter" idx="34"/>
          </p:nvPr>
        </p:nvSpPr>
        <p:spPr>
          <a:xfrm>
            <a:off x="488947" y="479997"/>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3" name="Content Placeholder 2"/>
          <p:cNvSpPr>
            <a:spLocks noGrp="1"/>
          </p:cNvSpPr>
          <p:nvPr>
            <p:ph idx="36"/>
          </p:nvPr>
        </p:nvSpPr>
        <p:spPr>
          <a:xfrm>
            <a:off x="488945" y="480001"/>
            <a:ext cx="2745600"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6" name="Text Placeholder 2"/>
          <p:cNvSpPr>
            <a:spLocks noGrp="1"/>
          </p:cNvSpPr>
          <p:nvPr>
            <p:ph type="body" sz="quarter" idx="18" hasCustomPrompt="1"/>
          </p:nvPr>
        </p:nvSpPr>
        <p:spPr>
          <a:xfrm rot="16200000">
            <a:off x="8815145" y="3344279"/>
            <a:ext cx="6096000" cy="240000"/>
          </a:xfrm>
          <a:prstGeom prst="rect">
            <a:avLst/>
          </a:prstGeom>
        </p:spPr>
        <p:txBody>
          <a:bodyPr vert="horz" lIns="0" tIns="0" rIns="0" bIns="0" anchor="b" anchorCtr="0"/>
          <a:lstStyle>
            <a:lvl1pPr marL="0" indent="0" algn="l">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
        <p:nvSpPr>
          <p:cNvPr id="8" name="Content Placeholder 2"/>
          <p:cNvSpPr>
            <a:spLocks noGrp="1"/>
          </p:cNvSpPr>
          <p:nvPr>
            <p:ph idx="37" hasCustomPrompt="1"/>
          </p:nvPr>
        </p:nvSpPr>
        <p:spPr>
          <a:xfrm>
            <a:off x="1909897" y="3316331"/>
            <a:ext cx="1329451" cy="335841"/>
          </a:xfrm>
          <a:prstGeom prst="rect">
            <a:avLst/>
          </a:prstGeom>
        </p:spPr>
        <p:txBody>
          <a:bodyPr lIns="0" tIns="0" rIns="72000" bIns="0" anchor="t"/>
          <a:lstStyle>
            <a:lvl1pPr marL="0" indent="0" algn="l">
              <a:lnSpc>
                <a:spcPct val="100000"/>
              </a:lnSpc>
              <a:spcBef>
                <a:spcPts val="0"/>
              </a:spcBef>
              <a:buClr>
                <a:schemeClr val="accent1"/>
              </a:buClr>
              <a:buFontTx/>
              <a:buNone/>
              <a:defRPr sz="1333" b="1"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4" name="Content Placeholder 2"/>
          <p:cNvSpPr>
            <a:spLocks noGrp="1"/>
          </p:cNvSpPr>
          <p:nvPr>
            <p:ph idx="38"/>
          </p:nvPr>
        </p:nvSpPr>
        <p:spPr>
          <a:xfrm>
            <a:off x="1909897" y="3821290"/>
            <a:ext cx="1329451" cy="2246711"/>
          </a:xfrm>
          <a:prstGeom prst="rect">
            <a:avLst/>
          </a:prstGeom>
        </p:spPr>
        <p:txBody>
          <a:bodyPr lIns="0" tIns="0" rIns="72000" bIns="0"/>
          <a:lstStyle>
            <a:lvl1pPr marL="0" indent="0" algn="l">
              <a:lnSpc>
                <a:spcPct val="100000"/>
              </a:lnSpc>
              <a:spcBef>
                <a:spcPts val="0"/>
              </a:spcBef>
              <a:buClr>
                <a:schemeClr val="accent1"/>
              </a:buClr>
              <a:buFontTx/>
              <a:buNone/>
              <a:defRPr sz="1333" b="0"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Picture Placeholder 14"/>
          <p:cNvSpPr>
            <a:spLocks noGrp="1"/>
          </p:cNvSpPr>
          <p:nvPr>
            <p:ph type="pic" sz="quarter" idx="29" hasCustomPrompt="1"/>
          </p:nvPr>
        </p:nvSpPr>
        <p:spPr>
          <a:xfrm>
            <a:off x="488947" y="3316331"/>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6572228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2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3318763" y="484233"/>
            <a:ext cx="5582400" cy="5576183"/>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2" name="Content Placeholder 2"/>
          <p:cNvSpPr>
            <a:spLocks noGrp="1"/>
          </p:cNvSpPr>
          <p:nvPr>
            <p:ph idx="25"/>
          </p:nvPr>
        </p:nvSpPr>
        <p:spPr>
          <a:xfrm>
            <a:off x="8984787" y="3314368"/>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488946"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4" name="Text Placeholder 2"/>
          <p:cNvSpPr>
            <a:spLocks noGrp="1"/>
          </p:cNvSpPr>
          <p:nvPr>
            <p:ph type="body" sz="quarter" idx="43" hasCustomPrompt="1"/>
          </p:nvPr>
        </p:nvSpPr>
        <p:spPr>
          <a:xfrm>
            <a:off x="8984787" y="484235"/>
            <a:ext cx="2495999" cy="2360084"/>
          </a:xfrm>
          <a:prstGeom prst="rect">
            <a:avLst/>
          </a:prstGeom>
        </p:spPr>
        <p:txBody>
          <a:bodyPr vert="horz"/>
          <a:lstStyle>
            <a:lvl1pPr marL="239994" indent="-239994">
              <a:lnSpc>
                <a:spcPct val="100000"/>
              </a:lnSpc>
              <a:spcBef>
                <a:spcPts val="0"/>
              </a:spcBef>
              <a:spcAft>
                <a:spcPts val="1333"/>
              </a:spcAft>
              <a:buClr>
                <a:schemeClr val="accent1"/>
              </a:buClr>
              <a:buFont typeface="Arial"/>
              <a:buChar char="•"/>
              <a:defRPr sz="1867"/>
            </a:lvl1pPr>
            <a:lvl2pPr marL="0" indent="0">
              <a:lnSpc>
                <a:spcPct val="100000"/>
              </a:lnSpc>
              <a:spcBef>
                <a:spcPts val="0"/>
              </a:spcBef>
              <a:spcAft>
                <a:spcPts val="1333"/>
              </a:spcAft>
              <a:buClr>
                <a:schemeClr val="accent1"/>
              </a:buClr>
              <a:buFont typeface="Arial"/>
              <a:buNone/>
              <a:defRPr sz="1867"/>
            </a:lvl2pPr>
            <a:lvl3pPr marL="239994" indent="-239994">
              <a:lnSpc>
                <a:spcPct val="100000"/>
              </a:lnSpc>
              <a:spcBef>
                <a:spcPts val="0"/>
              </a:spcBef>
              <a:spcAft>
                <a:spcPts val="1333"/>
              </a:spcAft>
              <a:buClr>
                <a:schemeClr val="accent1"/>
              </a:buClr>
              <a:buFont typeface="Arial"/>
              <a:buChar char="•"/>
              <a:defRPr sz="1867"/>
            </a:lvl3pPr>
            <a:lvl4pPr marL="239994" indent="-239994">
              <a:lnSpc>
                <a:spcPct val="100000"/>
              </a:lnSpc>
              <a:spcBef>
                <a:spcPts val="0"/>
              </a:spcBef>
              <a:spcAft>
                <a:spcPts val="1333"/>
              </a:spcAft>
              <a:buClr>
                <a:schemeClr val="accent1"/>
              </a:buClr>
              <a:buFont typeface="Arial"/>
              <a:buChar char="•"/>
              <a:defRPr sz="1867"/>
            </a:lvl4pPr>
            <a:lvl5pPr marL="239994" indent="-239994">
              <a:lnSpc>
                <a:spcPct val="100000"/>
              </a:lnSpc>
              <a:spcBef>
                <a:spcPts val="0"/>
              </a:spcBef>
              <a:spcAft>
                <a:spcPts val="1333"/>
              </a:spcAft>
              <a:buClr>
                <a:schemeClr val="accent1"/>
              </a:buClr>
              <a:buFont typeface="Arial"/>
              <a:buChar char="•"/>
              <a:defRPr sz="1867"/>
            </a:lvl5pPr>
          </a:lstStyle>
          <a:p>
            <a:pPr lvl="0"/>
            <a:r>
              <a:rPr lang="en-GB"/>
              <a:t>Bullet points</a:t>
            </a:r>
          </a:p>
          <a:p>
            <a:pPr lvl="0"/>
            <a:r>
              <a:rPr lang="en-GB"/>
              <a:t>Bullet points</a:t>
            </a:r>
          </a:p>
          <a:p>
            <a:pPr lvl="0"/>
            <a:r>
              <a:rPr lang="en-GB"/>
              <a:t>Bullet points</a:t>
            </a:r>
          </a:p>
        </p:txBody>
      </p:sp>
    </p:spTree>
    <p:extLst>
      <p:ext uri="{BB962C8B-B14F-4D97-AF65-F5344CB8AC3E}">
        <p14:creationId xmlns:p14="http://schemas.microsoft.com/office/powerpoint/2010/main" val="2733492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Content 15">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3860800"/>
            <a:ext cx="3335867" cy="2209800"/>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6495DFC5-91DB-9849-8AC8-D974CE87351D}"/>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12" name="Text Placeholder 2">
            <a:extLst>
              <a:ext uri="{FF2B5EF4-FFF2-40B4-BE49-F238E27FC236}">
                <a16:creationId xmlns:a16="http://schemas.microsoft.com/office/drawing/2014/main" id="{4135F845-61A2-8740-9A96-3790390C60D4}"/>
              </a:ext>
            </a:extLst>
          </p:cNvPr>
          <p:cNvSpPr>
            <a:spLocks noGrp="1"/>
          </p:cNvSpPr>
          <p:nvPr>
            <p:ph type="body" sz="quarter" idx="21"/>
          </p:nvPr>
        </p:nvSpPr>
        <p:spPr>
          <a:xfrm>
            <a:off x="3865033" y="3860800"/>
            <a:ext cx="3335867" cy="2209800"/>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4" name="Text Placeholder 2">
            <a:extLst>
              <a:ext uri="{FF2B5EF4-FFF2-40B4-BE49-F238E27FC236}">
                <a16:creationId xmlns:a16="http://schemas.microsoft.com/office/drawing/2014/main" id="{E63FBE9F-EE64-2546-9D70-A699165C1C24}"/>
              </a:ext>
            </a:extLst>
          </p:cNvPr>
          <p:cNvSpPr>
            <a:spLocks noGrp="1"/>
          </p:cNvSpPr>
          <p:nvPr>
            <p:ph type="body" sz="quarter" idx="23"/>
          </p:nvPr>
        </p:nvSpPr>
        <p:spPr>
          <a:xfrm>
            <a:off x="7247468" y="3860800"/>
            <a:ext cx="3335867" cy="2209800"/>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9"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3" y="1603012"/>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18" name="Picture Placeholder 17">
            <a:extLst>
              <a:ext uri="{FF2B5EF4-FFF2-40B4-BE49-F238E27FC236}">
                <a16:creationId xmlns:a16="http://schemas.microsoft.com/office/drawing/2014/main" id="{5FF7D2A2-015A-414D-95D0-2E618F4EE1E8}"/>
              </a:ext>
            </a:extLst>
          </p:cNvPr>
          <p:cNvSpPr>
            <a:spLocks noGrp="1"/>
          </p:cNvSpPr>
          <p:nvPr>
            <p:ph type="pic" sz="quarter" idx="24" hasCustomPrompt="1"/>
          </p:nvPr>
        </p:nvSpPr>
        <p:spPr>
          <a:xfrm>
            <a:off x="3865033"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9" name="Vertical Text Placeholder 28">
            <a:extLst>
              <a:ext uri="{FF2B5EF4-FFF2-40B4-BE49-F238E27FC236}">
                <a16:creationId xmlns:a16="http://schemas.microsoft.com/office/drawing/2014/main" id="{D686A1DD-AC3F-904A-B401-4A0F8DB0A61F}"/>
              </a:ext>
            </a:extLst>
          </p:cNvPr>
          <p:cNvSpPr>
            <a:spLocks noGrp="1"/>
          </p:cNvSpPr>
          <p:nvPr>
            <p:ph type="body" orient="vert" sz="quarter" idx="25" hasCustomPrompt="1"/>
          </p:nvPr>
        </p:nvSpPr>
        <p:spPr>
          <a:xfrm rot="10800000">
            <a:off x="6852307" y="1603012"/>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0" name="Picture Placeholder 19">
            <a:extLst>
              <a:ext uri="{FF2B5EF4-FFF2-40B4-BE49-F238E27FC236}">
                <a16:creationId xmlns:a16="http://schemas.microsoft.com/office/drawing/2014/main" id="{037D4E97-B2DF-9142-AABD-E31798EA2C20}"/>
              </a:ext>
            </a:extLst>
          </p:cNvPr>
          <p:cNvSpPr>
            <a:spLocks noGrp="1"/>
          </p:cNvSpPr>
          <p:nvPr>
            <p:ph type="pic" sz="quarter" idx="26" hasCustomPrompt="1"/>
          </p:nvPr>
        </p:nvSpPr>
        <p:spPr>
          <a:xfrm>
            <a:off x="7247468"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1" name="Vertical Text Placeholder 28">
            <a:extLst>
              <a:ext uri="{FF2B5EF4-FFF2-40B4-BE49-F238E27FC236}">
                <a16:creationId xmlns:a16="http://schemas.microsoft.com/office/drawing/2014/main" id="{C55F37A8-8EB3-1E45-B310-E5252AC948CD}"/>
              </a:ext>
            </a:extLst>
          </p:cNvPr>
          <p:cNvSpPr>
            <a:spLocks noGrp="1"/>
          </p:cNvSpPr>
          <p:nvPr>
            <p:ph type="body" orient="vert" sz="quarter" idx="27" hasCustomPrompt="1"/>
          </p:nvPr>
        </p:nvSpPr>
        <p:spPr>
          <a:xfrm rot="10800000">
            <a:off x="10234742" y="1603012"/>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10901603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Title Slide_Option 1">
    <p:spTree>
      <p:nvGrpSpPr>
        <p:cNvPr id="1" name=""/>
        <p:cNvGrpSpPr/>
        <p:nvPr/>
      </p:nvGrpSpPr>
      <p:grpSpPr>
        <a:xfrm>
          <a:off x="0" y="0"/>
          <a:ext cx="0" cy="0"/>
          <a:chOff x="0" y="0"/>
          <a:chExt cx="0" cy="0"/>
        </a:xfrm>
      </p:grpSpPr>
      <p:sp>
        <p:nvSpPr>
          <p:cNvPr id="2" name="Rounded Rectangle 1"/>
          <p:cNvSpPr/>
          <p:nvPr userDrawn="1"/>
        </p:nvSpPr>
        <p:spPr>
          <a:xfrm>
            <a:off x="480479" y="480486"/>
            <a:ext cx="5592000" cy="535987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6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1554685"/>
            <a:ext cx="5040000" cy="869538"/>
          </a:xfrm>
          <a:prstGeom prst="rect">
            <a:avLst/>
          </a:prstGeom>
        </p:spPr>
        <p:txBody>
          <a:bodyPr vert="horz" lIns="0" tIns="0" bIns="0" anchor="t"/>
          <a:lstStyle>
            <a:lvl1pPr marL="0" indent="0" algn="l">
              <a:lnSpc>
                <a:spcPct val="100000"/>
              </a:lnSpc>
              <a:spcBef>
                <a:spcPts val="0"/>
              </a:spcBef>
              <a:buNone/>
              <a:defRPr sz="3200" b="0">
                <a:solidFill>
                  <a:schemeClr val="bg1"/>
                </a:solidFill>
                <a:latin typeface="Arial" pitchFamily="34" charset="0"/>
                <a:cs typeface="Arial" pitchFamily="34" charset="0"/>
              </a:defRPr>
            </a:lvl1pPr>
          </a:lstStyle>
          <a:p>
            <a:r>
              <a:rPr lang="en-GB" sz="2000">
                <a:latin typeface="Roboto" panose="020B0604020202020204" charset="0"/>
                <a:ea typeface="Roboto" panose="020B0604020202020204" charset="0"/>
              </a:rPr>
              <a:t>A teaching resource for ages x</a:t>
            </a:r>
            <a:r>
              <a:rPr lang="en-GB">
                <a:latin typeface="Roboto" panose="020B0604020202020204" charset="0"/>
                <a:ea typeface="Roboto" panose="020B0604020202020204" charset="0"/>
              </a:rPr>
              <a:t>–</a:t>
            </a:r>
            <a:r>
              <a:rPr lang="en-GB" sz="2000">
                <a:latin typeface="Roboto" panose="020B0604020202020204" charset="0"/>
                <a:ea typeface="Roboto" panose="020B0604020202020204" charset="0"/>
              </a:rPr>
              <a:t>xx</a:t>
            </a:r>
          </a:p>
        </p:txBody>
      </p:sp>
      <p:sp>
        <p:nvSpPr>
          <p:cNvPr id="15" name="Picture Placeholder 14"/>
          <p:cNvSpPr>
            <a:spLocks noGrp="1"/>
          </p:cNvSpPr>
          <p:nvPr>
            <p:ph type="pic" sz="quarter" idx="12" hasCustomPrompt="1"/>
          </p:nvPr>
        </p:nvSpPr>
        <p:spPr>
          <a:xfrm>
            <a:off x="6156677" y="480484"/>
            <a:ext cx="4166400" cy="5359876"/>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
        <p:nvSpPr>
          <p:cNvPr id="9" name="TextBox 8">
            <a:extLst>
              <a:ext uri="{FF2B5EF4-FFF2-40B4-BE49-F238E27FC236}">
                <a16:creationId xmlns:a16="http://schemas.microsoft.com/office/drawing/2014/main" id="{54DA48C5-2EB8-45C0-9009-971EA1BA7738}"/>
              </a:ext>
            </a:extLst>
          </p:cNvPr>
          <p:cNvSpPr txBox="1"/>
          <p:nvPr userDrawn="1"/>
        </p:nvSpPr>
        <p:spPr>
          <a:xfrm>
            <a:off x="480479" y="6225513"/>
            <a:ext cx="57656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 WaterAid UK. You may reproduce this document for educational purposes only.</a:t>
            </a:r>
            <a:endParaRPr lang="en-US"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49D6A3-9C42-4418-882B-7F6CDC8AC218}"/>
              </a:ext>
            </a:extLst>
          </p:cNvPr>
          <p:cNvSpPr txBox="1"/>
          <p:nvPr userDrawn="1"/>
        </p:nvSpPr>
        <p:spPr>
          <a:xfrm>
            <a:off x="531877" y="5958863"/>
            <a:ext cx="2971736" cy="307777"/>
          </a:xfrm>
          <a:prstGeom prst="rect">
            <a:avLst/>
          </a:prstGeom>
          <a:noFill/>
        </p:spPr>
        <p:txBody>
          <a:bodyPr wrap="square" rtlCol="0">
            <a:spAutoFit/>
          </a:bodyPr>
          <a:lstStyle/>
          <a:p>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www.wateraid.org/uk</a:t>
            </a:r>
            <a:endParaRPr lang="en-GB" sz="1400"/>
          </a:p>
        </p:txBody>
      </p:sp>
    </p:spTree>
    <p:extLst>
      <p:ext uri="{BB962C8B-B14F-4D97-AF65-F5344CB8AC3E}">
        <p14:creationId xmlns:p14="http://schemas.microsoft.com/office/powerpoint/2010/main" val="1065752058"/>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Main Content 1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9" y="3862224"/>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3" y="3860803"/>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6" name="Picture Placeholder 25">
            <a:extLst>
              <a:ext uri="{FF2B5EF4-FFF2-40B4-BE49-F238E27FC236}">
                <a16:creationId xmlns:a16="http://schemas.microsoft.com/office/drawing/2014/main" id="{F224CFCE-162C-1144-823C-B133C922BD2C}"/>
              </a:ext>
            </a:extLst>
          </p:cNvPr>
          <p:cNvSpPr>
            <a:spLocks noGrp="1"/>
          </p:cNvSpPr>
          <p:nvPr>
            <p:ph type="pic" sz="quarter" idx="14" hasCustomPrompt="1"/>
          </p:nvPr>
        </p:nvSpPr>
        <p:spPr>
          <a:xfrm>
            <a:off x="478368" y="478367"/>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7" name="Vertical Text Placeholder 28">
            <a:extLst>
              <a:ext uri="{FF2B5EF4-FFF2-40B4-BE49-F238E27FC236}">
                <a16:creationId xmlns:a16="http://schemas.microsoft.com/office/drawing/2014/main" id="{584C8DAA-D519-7249-B4CE-AA6BF0F62329}"/>
              </a:ext>
            </a:extLst>
          </p:cNvPr>
          <p:cNvSpPr>
            <a:spLocks noGrp="1"/>
          </p:cNvSpPr>
          <p:nvPr>
            <p:ph type="body" orient="vert" sz="quarter" idx="15" hasCustomPrompt="1"/>
          </p:nvPr>
        </p:nvSpPr>
        <p:spPr>
          <a:xfrm rot="10800000">
            <a:off x="3465643" y="47694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8" name="Text Placeholder 2">
            <a:extLst>
              <a:ext uri="{FF2B5EF4-FFF2-40B4-BE49-F238E27FC236}">
                <a16:creationId xmlns:a16="http://schemas.microsoft.com/office/drawing/2014/main" id="{196086D0-EB3F-8E47-BAF7-93BD80808DAA}"/>
              </a:ext>
            </a:extLst>
          </p:cNvPr>
          <p:cNvSpPr>
            <a:spLocks noGrp="1"/>
          </p:cNvSpPr>
          <p:nvPr>
            <p:ph type="body" sz="quarter" idx="20"/>
          </p:nvPr>
        </p:nvSpPr>
        <p:spPr>
          <a:xfrm>
            <a:off x="3865035" y="467641"/>
            <a:ext cx="7859328" cy="5602963"/>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42711325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Block Contents List">
    <p:spTree>
      <p:nvGrpSpPr>
        <p:cNvPr id="1" name=""/>
        <p:cNvGrpSpPr/>
        <p:nvPr/>
      </p:nvGrpSpPr>
      <p:grpSpPr>
        <a:xfrm>
          <a:off x="0" y="0"/>
          <a:ext cx="0" cy="0"/>
          <a:chOff x="0" y="0"/>
          <a:chExt cx="0" cy="0"/>
        </a:xfrm>
      </p:grpSpPr>
      <p:sp>
        <p:nvSpPr>
          <p:cNvPr id="39" name="Picture Placeholder 14"/>
          <p:cNvSpPr>
            <a:spLocks noGrp="1"/>
          </p:cNvSpPr>
          <p:nvPr>
            <p:ph type="pic" sz="quarter" idx="63" hasCustomPrompt="1"/>
          </p:nvPr>
        </p:nvSpPr>
        <p:spPr>
          <a:xfrm>
            <a:off x="6152091" y="190043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40" name="Picture Placeholder 14"/>
          <p:cNvSpPr>
            <a:spLocks noGrp="1"/>
          </p:cNvSpPr>
          <p:nvPr>
            <p:ph type="pic" sz="quarter" idx="64" hasCustomPrompt="1"/>
          </p:nvPr>
        </p:nvSpPr>
        <p:spPr>
          <a:xfrm>
            <a:off x="6152091" y="3316056"/>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2" name="Picture Placeholder 14"/>
          <p:cNvSpPr>
            <a:spLocks noGrp="1"/>
          </p:cNvSpPr>
          <p:nvPr>
            <p:ph type="pic" sz="quarter" idx="56" hasCustomPrompt="1"/>
          </p:nvPr>
        </p:nvSpPr>
        <p:spPr>
          <a:xfrm>
            <a:off x="6152228" y="472658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2" name="Picture Placeholder 14"/>
          <p:cNvSpPr>
            <a:spLocks noGrp="1"/>
          </p:cNvSpPr>
          <p:nvPr>
            <p:ph type="pic" sz="quarter" idx="48" hasCustomPrompt="1"/>
          </p:nvPr>
        </p:nvSpPr>
        <p:spPr>
          <a:xfrm>
            <a:off x="1904041" y="190043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0" name="Title 8"/>
          <p:cNvSpPr>
            <a:spLocks noGrp="1"/>
          </p:cNvSpPr>
          <p:nvPr>
            <p:ph type="title" hasCustomPrompt="1"/>
          </p:nvPr>
        </p:nvSpPr>
        <p:spPr>
          <a:xfrm>
            <a:off x="459317" y="357717"/>
            <a:ext cx="562821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contents title</a:t>
            </a:r>
          </a:p>
        </p:txBody>
      </p:sp>
      <p:sp>
        <p:nvSpPr>
          <p:cNvPr id="9" name="Picture Placeholder 14"/>
          <p:cNvSpPr>
            <a:spLocks noGrp="1"/>
          </p:cNvSpPr>
          <p:nvPr>
            <p:ph type="pic" sz="quarter" idx="29" hasCustomPrompt="1"/>
          </p:nvPr>
        </p:nvSpPr>
        <p:spPr>
          <a:xfrm>
            <a:off x="488947" y="190043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5" name="Picture Placeholder 14"/>
          <p:cNvSpPr>
            <a:spLocks noGrp="1"/>
          </p:cNvSpPr>
          <p:nvPr>
            <p:ph type="pic" sz="quarter" idx="41" hasCustomPrompt="1"/>
          </p:nvPr>
        </p:nvSpPr>
        <p:spPr>
          <a:xfrm>
            <a:off x="488947" y="3316056"/>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9" name="Picture Placeholder 14"/>
          <p:cNvSpPr>
            <a:spLocks noGrp="1"/>
          </p:cNvSpPr>
          <p:nvPr>
            <p:ph type="pic" sz="quarter" idx="45" hasCustomPrompt="1"/>
          </p:nvPr>
        </p:nvSpPr>
        <p:spPr>
          <a:xfrm>
            <a:off x="488947" y="472658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5" name="Picture Placeholder 14"/>
          <p:cNvSpPr>
            <a:spLocks noGrp="1"/>
          </p:cNvSpPr>
          <p:nvPr>
            <p:ph type="pic" sz="quarter" idx="49" hasCustomPrompt="1"/>
          </p:nvPr>
        </p:nvSpPr>
        <p:spPr>
          <a:xfrm>
            <a:off x="1904041" y="3316056"/>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7" name="Picture Placeholder 14"/>
          <p:cNvSpPr>
            <a:spLocks noGrp="1"/>
          </p:cNvSpPr>
          <p:nvPr>
            <p:ph type="pic" sz="quarter" idx="51" hasCustomPrompt="1"/>
          </p:nvPr>
        </p:nvSpPr>
        <p:spPr>
          <a:xfrm>
            <a:off x="1904041" y="472658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9" name="Picture Placeholder 14"/>
          <p:cNvSpPr>
            <a:spLocks noGrp="1"/>
          </p:cNvSpPr>
          <p:nvPr>
            <p:ph type="pic" sz="quarter" idx="53" hasCustomPrompt="1"/>
          </p:nvPr>
        </p:nvSpPr>
        <p:spPr>
          <a:xfrm>
            <a:off x="4737133" y="190043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0" name="Picture Placeholder 14"/>
          <p:cNvSpPr>
            <a:spLocks noGrp="1"/>
          </p:cNvSpPr>
          <p:nvPr>
            <p:ph type="pic" sz="quarter" idx="54" hasCustomPrompt="1"/>
          </p:nvPr>
        </p:nvSpPr>
        <p:spPr>
          <a:xfrm>
            <a:off x="4737133" y="3316056"/>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1" name="Picture Placeholder 14"/>
          <p:cNvSpPr>
            <a:spLocks noGrp="1"/>
          </p:cNvSpPr>
          <p:nvPr>
            <p:ph type="pic" sz="quarter" idx="55" hasCustomPrompt="1"/>
          </p:nvPr>
        </p:nvSpPr>
        <p:spPr>
          <a:xfrm>
            <a:off x="4737133" y="472658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1" name="Content Placeholder 2"/>
          <p:cNvSpPr>
            <a:spLocks noGrp="1"/>
          </p:cNvSpPr>
          <p:nvPr>
            <p:ph idx="25" hasCustomPrompt="1"/>
          </p:nvPr>
        </p:nvSpPr>
        <p:spPr>
          <a:xfrm>
            <a:off x="1905890" y="1900434"/>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 name="Picture Placeholder 2"/>
          <p:cNvSpPr>
            <a:spLocks noGrp="1"/>
          </p:cNvSpPr>
          <p:nvPr>
            <p:ph type="pic" sz="quarter" idx="39" hasCustomPrompt="1"/>
          </p:nvPr>
        </p:nvSpPr>
        <p:spPr>
          <a:xfrm>
            <a:off x="1148643" y="200469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17" name="Picture Placeholder 2"/>
          <p:cNvSpPr>
            <a:spLocks noGrp="1"/>
          </p:cNvSpPr>
          <p:nvPr>
            <p:ph type="pic" sz="quarter" idx="43" hasCustomPrompt="1"/>
          </p:nvPr>
        </p:nvSpPr>
        <p:spPr>
          <a:xfrm>
            <a:off x="1148643" y="3420316"/>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21" name="Picture Placeholder 2"/>
          <p:cNvSpPr>
            <a:spLocks noGrp="1"/>
          </p:cNvSpPr>
          <p:nvPr>
            <p:ph type="pic" sz="quarter" idx="47" hasCustomPrompt="1"/>
          </p:nvPr>
        </p:nvSpPr>
        <p:spPr>
          <a:xfrm>
            <a:off x="1148643" y="483084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26" name="Content Placeholder 2"/>
          <p:cNvSpPr>
            <a:spLocks noGrp="1"/>
          </p:cNvSpPr>
          <p:nvPr>
            <p:ph idx="50" hasCustomPrompt="1"/>
          </p:nvPr>
        </p:nvSpPr>
        <p:spPr>
          <a:xfrm>
            <a:off x="1905890" y="3316057"/>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28" name="Content Placeholder 2"/>
          <p:cNvSpPr>
            <a:spLocks noGrp="1"/>
          </p:cNvSpPr>
          <p:nvPr>
            <p:ph idx="52" hasCustomPrompt="1"/>
          </p:nvPr>
        </p:nvSpPr>
        <p:spPr>
          <a:xfrm>
            <a:off x="1905890" y="4726583"/>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3" name="Content Placeholder 2"/>
          <p:cNvSpPr>
            <a:spLocks noGrp="1"/>
          </p:cNvSpPr>
          <p:nvPr>
            <p:ph idx="57" hasCustomPrompt="1"/>
          </p:nvPr>
        </p:nvSpPr>
        <p:spPr>
          <a:xfrm>
            <a:off x="6154077" y="1900434"/>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4" name="Picture Placeholder 2"/>
          <p:cNvSpPr>
            <a:spLocks noGrp="1"/>
          </p:cNvSpPr>
          <p:nvPr>
            <p:ph type="pic" sz="quarter" idx="58" hasCustomPrompt="1"/>
          </p:nvPr>
        </p:nvSpPr>
        <p:spPr>
          <a:xfrm>
            <a:off x="5396829" y="200469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5" name="Picture Placeholder 2"/>
          <p:cNvSpPr>
            <a:spLocks noGrp="1"/>
          </p:cNvSpPr>
          <p:nvPr>
            <p:ph type="pic" sz="quarter" idx="59" hasCustomPrompt="1"/>
          </p:nvPr>
        </p:nvSpPr>
        <p:spPr>
          <a:xfrm>
            <a:off x="5396829" y="3420316"/>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6" name="Picture Placeholder 2"/>
          <p:cNvSpPr>
            <a:spLocks noGrp="1"/>
          </p:cNvSpPr>
          <p:nvPr>
            <p:ph type="pic" sz="quarter" idx="60" hasCustomPrompt="1"/>
          </p:nvPr>
        </p:nvSpPr>
        <p:spPr>
          <a:xfrm>
            <a:off x="5396829" y="483084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7" name="Content Placeholder 2"/>
          <p:cNvSpPr>
            <a:spLocks noGrp="1"/>
          </p:cNvSpPr>
          <p:nvPr>
            <p:ph idx="61" hasCustomPrompt="1"/>
          </p:nvPr>
        </p:nvSpPr>
        <p:spPr>
          <a:xfrm>
            <a:off x="6154077" y="3316057"/>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8" name="Content Placeholder 2"/>
          <p:cNvSpPr>
            <a:spLocks noGrp="1"/>
          </p:cNvSpPr>
          <p:nvPr>
            <p:ph idx="62" hasCustomPrompt="1"/>
          </p:nvPr>
        </p:nvSpPr>
        <p:spPr>
          <a:xfrm>
            <a:off x="6154077" y="4726583"/>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Tree>
    <p:extLst>
      <p:ext uri="{BB962C8B-B14F-4D97-AF65-F5344CB8AC3E}">
        <p14:creationId xmlns:p14="http://schemas.microsoft.com/office/powerpoint/2010/main" val="14999703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19846590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629EA-1703-4EE3-B2C6-F9A2BBA9EBCD}" type="datetimeFigureOut">
              <a:rPr lang="en-GB" smtClean="0">
                <a:solidFill>
                  <a:prstClr val="black">
                    <a:tint val="75000"/>
                  </a:prstClr>
                </a:solidFill>
              </a:rPr>
              <a:pPr/>
              <a:t>03/03/2023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EBF6BB-D5DE-4780-B6B4-F744E721A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4923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hasCustomPrompt="1"/>
          </p:nvPr>
        </p:nvSpPr>
        <p:spPr>
          <a:xfrm>
            <a:off x="480000" y="480000"/>
            <a:ext cx="11232000" cy="5904000"/>
          </a:xfrm>
          <a:prstGeom prst="roundRect">
            <a:avLst>
              <a:gd name="adj" fmla="val 1457"/>
            </a:avLst>
          </a:prstGeom>
          <a:solidFill>
            <a:schemeClr val="accent1"/>
          </a:solidFill>
        </p:spPr>
        <p:txBody>
          <a:bodyPr vert="horz" anchor="b"/>
          <a:lstStyle>
            <a:lvl1pPr marL="0" indent="0" algn="ctr">
              <a:buFontTx/>
              <a:buNone/>
              <a:defRPr sz="16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4856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42171889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hasCustomPrompt="1"/>
          </p:nvPr>
        </p:nvSpPr>
        <p:spPr>
          <a:xfrm>
            <a:off x="480000" y="480000"/>
            <a:ext cx="11232000" cy="5904000"/>
          </a:xfrm>
          <a:prstGeom prst="roundRect">
            <a:avLst>
              <a:gd name="adj" fmla="val 1457"/>
            </a:avLst>
          </a:prstGeom>
          <a:solidFill>
            <a:schemeClr val="tx1"/>
          </a:solidFill>
        </p:spPr>
        <p:txBody>
          <a:bodyPr vert="horz" anchor="b"/>
          <a:lstStyle>
            <a:lvl1pPr marL="0" indent="0" algn="ctr">
              <a:buFontTx/>
              <a:buNone/>
              <a:defRPr sz="1600" b="0">
                <a:solidFill>
                  <a:schemeClr val="bg1"/>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1451828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hasCustomPrompt="1"/>
          </p:nvPr>
        </p:nvSpPr>
        <p:spPr>
          <a:xfrm>
            <a:off x="480000" y="480000"/>
            <a:ext cx="11232000" cy="5904000"/>
          </a:xfrm>
          <a:prstGeom prst="roundRect">
            <a:avLst>
              <a:gd name="adj" fmla="val 1457"/>
            </a:avLst>
          </a:prstGeom>
          <a:solidFill>
            <a:schemeClr val="accent2"/>
          </a:solidFill>
        </p:spPr>
        <p:txBody>
          <a:bodyPr vert="horz" anchor="b"/>
          <a:lstStyle>
            <a:lvl1pPr marL="0" indent="0" algn="ctr">
              <a:buFontTx/>
              <a:buNone/>
              <a:defRPr sz="16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7598934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480000" y="480000"/>
            <a:ext cx="11232000" cy="5904000"/>
          </a:xfrm>
          <a:prstGeom prst="roundRect">
            <a:avLst>
              <a:gd name="adj" fmla="val 1457"/>
            </a:avLst>
          </a:prstGeom>
          <a:solidFill>
            <a:schemeClr val="accent3"/>
          </a:solidFill>
        </p:spPr>
        <p:txBody>
          <a:bodyPr vert="horz" anchor="b"/>
          <a:lstStyle>
            <a:lvl1pPr marL="0" indent="0" algn="ctr">
              <a:buFontTx/>
              <a:buNone/>
              <a:defRPr sz="16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10510116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480000" y="480000"/>
            <a:ext cx="11232000" cy="5904000"/>
          </a:xfrm>
          <a:prstGeom prst="roundRect">
            <a:avLst>
              <a:gd name="adj" fmla="val 1457"/>
            </a:avLst>
          </a:prstGeom>
          <a:solidFill>
            <a:schemeClr val="accent4"/>
          </a:solidFill>
        </p:spPr>
        <p:txBody>
          <a:bodyPr vert="horz" anchor="b"/>
          <a:lstStyle>
            <a:lvl1pPr marL="0" indent="0" algn="ctr">
              <a:buFontTx/>
              <a:buNone/>
              <a:defRPr sz="16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05987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Content 1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9" y="3862224"/>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3" y="3860803"/>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6" name="Picture Placeholder 25">
            <a:extLst>
              <a:ext uri="{FF2B5EF4-FFF2-40B4-BE49-F238E27FC236}">
                <a16:creationId xmlns:a16="http://schemas.microsoft.com/office/drawing/2014/main" id="{F224CFCE-162C-1144-823C-B133C922BD2C}"/>
              </a:ext>
            </a:extLst>
          </p:cNvPr>
          <p:cNvSpPr>
            <a:spLocks noGrp="1"/>
          </p:cNvSpPr>
          <p:nvPr>
            <p:ph type="pic" sz="quarter" idx="14" hasCustomPrompt="1"/>
          </p:nvPr>
        </p:nvSpPr>
        <p:spPr>
          <a:xfrm>
            <a:off x="478368" y="478367"/>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7" name="Vertical Text Placeholder 28">
            <a:extLst>
              <a:ext uri="{FF2B5EF4-FFF2-40B4-BE49-F238E27FC236}">
                <a16:creationId xmlns:a16="http://schemas.microsoft.com/office/drawing/2014/main" id="{584C8DAA-D519-7249-B4CE-AA6BF0F62329}"/>
              </a:ext>
            </a:extLst>
          </p:cNvPr>
          <p:cNvSpPr>
            <a:spLocks noGrp="1"/>
          </p:cNvSpPr>
          <p:nvPr>
            <p:ph type="body" orient="vert" sz="quarter" idx="15" hasCustomPrompt="1"/>
          </p:nvPr>
        </p:nvSpPr>
        <p:spPr>
          <a:xfrm rot="10800000">
            <a:off x="3465643" y="47694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8" name="Text Placeholder 2">
            <a:extLst>
              <a:ext uri="{FF2B5EF4-FFF2-40B4-BE49-F238E27FC236}">
                <a16:creationId xmlns:a16="http://schemas.microsoft.com/office/drawing/2014/main" id="{196086D0-EB3F-8E47-BAF7-93BD80808DAA}"/>
              </a:ext>
            </a:extLst>
          </p:cNvPr>
          <p:cNvSpPr>
            <a:spLocks noGrp="1"/>
          </p:cNvSpPr>
          <p:nvPr>
            <p:ph type="body" sz="quarter" idx="20"/>
          </p:nvPr>
        </p:nvSpPr>
        <p:spPr>
          <a:xfrm>
            <a:off x="3865035" y="467641"/>
            <a:ext cx="7859328" cy="5602963"/>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1439586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480000" y="480000"/>
            <a:ext cx="11232000" cy="5904000"/>
          </a:xfrm>
          <a:prstGeom prst="roundRect">
            <a:avLst>
              <a:gd name="adj" fmla="val 1457"/>
            </a:avLst>
          </a:prstGeom>
          <a:solidFill>
            <a:srgbClr val="3A913F"/>
          </a:solidFill>
        </p:spPr>
        <p:txBody>
          <a:bodyPr vert="horz" anchor="b"/>
          <a:lstStyle>
            <a:lvl1pPr marL="0" indent="0" algn="ctr">
              <a:buFontTx/>
              <a:buNone/>
              <a:defRPr sz="16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17808066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480000" y="480000"/>
            <a:ext cx="11232000" cy="5904000"/>
          </a:xfrm>
          <a:prstGeom prst="roundRect">
            <a:avLst>
              <a:gd name="adj" fmla="val 1457"/>
            </a:avLst>
          </a:prstGeom>
          <a:solidFill>
            <a:schemeClr val="accent5"/>
          </a:solidFill>
        </p:spPr>
        <p:txBody>
          <a:bodyPr vert="horz" anchor="b"/>
          <a:lstStyle>
            <a:lvl1pPr marL="0" indent="0" algn="ctr">
              <a:buFontTx/>
              <a:buNone/>
              <a:defRPr sz="1600" b="0">
                <a:solidFill>
                  <a:srgbClr val="FFFFFF"/>
                </a:solidFill>
                <a:latin typeface="+mj-lt"/>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0363867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480000" y="480000"/>
            <a:ext cx="11232000" cy="5904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4951528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480000" y="480000"/>
            <a:ext cx="11232000" cy="5904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2561155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hasCustomPrompt="1"/>
          </p:nvPr>
        </p:nvSpPr>
        <p:spPr>
          <a:xfrm>
            <a:off x="480000" y="480000"/>
            <a:ext cx="11232000" cy="5904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4309960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hasCustomPrompt="1"/>
          </p:nvPr>
        </p:nvSpPr>
        <p:spPr>
          <a:xfrm>
            <a:off x="480000" y="480000"/>
            <a:ext cx="11232000" cy="5904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42708486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hasCustomPrompt="1"/>
          </p:nvPr>
        </p:nvSpPr>
        <p:spPr>
          <a:xfrm>
            <a:off x="480000" y="480000"/>
            <a:ext cx="11232000" cy="5904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609585" rtl="0" eaLnBrk="1" fontAlgn="auto" latinLnBrk="0" hangingPunct="1">
              <a:lnSpc>
                <a:spcPct val="100000"/>
              </a:lnSpc>
              <a:spcBef>
                <a:spcPct val="20000"/>
              </a:spcBef>
              <a:spcAft>
                <a:spcPts val="0"/>
              </a:spcAft>
              <a:buClrTx/>
              <a:buSzTx/>
              <a:buFontTx/>
              <a:buNone/>
              <a:tabLst/>
              <a:defRPr lang="en-GB" sz="1600" noProof="0">
                <a:solidFill>
                  <a:srgbClr val="FFFFFF"/>
                </a:solidFill>
              </a:defRPr>
            </a:lvl1pPr>
          </a:lstStyle>
          <a:p>
            <a:pPr marL="0" lvl="0" algn="ctr"/>
            <a:r>
              <a:rPr lang="en-GB" noProof="0"/>
              <a:t>Click BOX to change colour</a:t>
            </a:r>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8392512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3318763" y="484234"/>
            <a:ext cx="5582400" cy="5576183"/>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2" name="Content Placeholder 2"/>
          <p:cNvSpPr>
            <a:spLocks noGrp="1"/>
          </p:cNvSpPr>
          <p:nvPr>
            <p:ph idx="25"/>
          </p:nvPr>
        </p:nvSpPr>
        <p:spPr>
          <a:xfrm>
            <a:off x="8984787" y="3314370"/>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76"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58" indent="-239989">
              <a:defRPr sz="1867">
                <a:latin typeface="Arial" pitchFamily="34" charset="0"/>
                <a:cs typeface="Arial" pitchFamily="34" charset="0"/>
              </a:defRPr>
            </a:lvl4pPr>
            <a:lvl5pPr marL="830358">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488948"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76"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58" indent="-239989">
              <a:defRPr sz="1867">
                <a:latin typeface="Arial" pitchFamily="34" charset="0"/>
                <a:cs typeface="Arial" pitchFamily="34" charset="0"/>
              </a:defRPr>
            </a:lvl4pPr>
            <a:lvl5pPr marL="830358">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4" name="Text Placeholder 2"/>
          <p:cNvSpPr>
            <a:spLocks noGrp="1"/>
          </p:cNvSpPr>
          <p:nvPr>
            <p:ph type="body" sz="quarter" idx="43" hasCustomPrompt="1"/>
          </p:nvPr>
        </p:nvSpPr>
        <p:spPr>
          <a:xfrm>
            <a:off x="8984789" y="484235"/>
            <a:ext cx="2495999" cy="2360084"/>
          </a:xfrm>
          <a:prstGeom prst="rect">
            <a:avLst/>
          </a:prstGeom>
        </p:spPr>
        <p:txBody>
          <a:bodyPr vert="horz"/>
          <a:lstStyle>
            <a:lvl1pPr marL="239989" indent="-239989">
              <a:lnSpc>
                <a:spcPct val="100000"/>
              </a:lnSpc>
              <a:spcBef>
                <a:spcPts val="0"/>
              </a:spcBef>
              <a:spcAft>
                <a:spcPts val="1333"/>
              </a:spcAft>
              <a:buClr>
                <a:schemeClr val="accent1"/>
              </a:buClr>
              <a:buFont typeface="Arial"/>
              <a:buChar char="•"/>
              <a:defRPr sz="1867"/>
            </a:lvl1pPr>
            <a:lvl2pPr marL="0" indent="0">
              <a:lnSpc>
                <a:spcPct val="100000"/>
              </a:lnSpc>
              <a:spcBef>
                <a:spcPts val="0"/>
              </a:spcBef>
              <a:spcAft>
                <a:spcPts val="1333"/>
              </a:spcAft>
              <a:buClr>
                <a:schemeClr val="accent1"/>
              </a:buClr>
              <a:buFont typeface="Arial"/>
              <a:buNone/>
              <a:defRPr sz="1867"/>
            </a:lvl2pPr>
            <a:lvl3pPr marL="239989" indent="-239989">
              <a:lnSpc>
                <a:spcPct val="100000"/>
              </a:lnSpc>
              <a:spcBef>
                <a:spcPts val="0"/>
              </a:spcBef>
              <a:spcAft>
                <a:spcPts val="1333"/>
              </a:spcAft>
              <a:buClr>
                <a:schemeClr val="accent1"/>
              </a:buClr>
              <a:buFont typeface="Arial"/>
              <a:buChar char="•"/>
              <a:defRPr sz="1867"/>
            </a:lvl3pPr>
            <a:lvl4pPr marL="239989" indent="-239989">
              <a:lnSpc>
                <a:spcPct val="100000"/>
              </a:lnSpc>
              <a:spcBef>
                <a:spcPts val="0"/>
              </a:spcBef>
              <a:spcAft>
                <a:spcPts val="1333"/>
              </a:spcAft>
              <a:buClr>
                <a:schemeClr val="accent1"/>
              </a:buClr>
              <a:buFont typeface="Arial"/>
              <a:buChar char="•"/>
              <a:defRPr sz="1867"/>
            </a:lvl4pPr>
            <a:lvl5pPr marL="239989" indent="-239989">
              <a:lnSpc>
                <a:spcPct val="100000"/>
              </a:lnSpc>
              <a:spcBef>
                <a:spcPts val="0"/>
              </a:spcBef>
              <a:spcAft>
                <a:spcPts val="1333"/>
              </a:spcAft>
              <a:buClr>
                <a:schemeClr val="accent1"/>
              </a:buClr>
              <a:buFont typeface="Arial"/>
              <a:buChar char="•"/>
              <a:defRPr sz="1867"/>
            </a:lvl5pPr>
          </a:lstStyle>
          <a:p>
            <a:pPr lvl="0"/>
            <a:r>
              <a:rPr lang="en-GB"/>
              <a:t>Bullet points</a:t>
            </a:r>
          </a:p>
          <a:p>
            <a:pPr lvl="0"/>
            <a:r>
              <a:rPr lang="en-GB"/>
              <a:t>Bullet points</a:t>
            </a:r>
          </a:p>
          <a:p>
            <a:pPr lvl="0"/>
            <a:r>
              <a:rPr lang="en-GB"/>
              <a:t>Bullet points</a:t>
            </a:r>
          </a:p>
        </p:txBody>
      </p:sp>
    </p:spTree>
    <p:extLst>
      <p:ext uri="{BB962C8B-B14F-4D97-AF65-F5344CB8AC3E}">
        <p14:creationId xmlns:p14="http://schemas.microsoft.com/office/powerpoint/2010/main" val="3099294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
        <p:nvSpPr>
          <p:cNvPr id="6" name="Text Placeholder 3"/>
          <p:cNvSpPr>
            <a:spLocks noGrp="1"/>
          </p:cNvSpPr>
          <p:nvPr>
            <p:ph type="body" sz="quarter" idx="11" hasCustomPrompt="1"/>
          </p:nvPr>
        </p:nvSpPr>
        <p:spPr>
          <a:xfrm>
            <a:off x="476252" y="1607295"/>
            <a:ext cx="8388349" cy="4075956"/>
          </a:xfrm>
          <a:prstGeom prst="rect">
            <a:avLst/>
          </a:prstGeom>
        </p:spPr>
        <p:txBody>
          <a:bodyPr vert="horz" lIns="0" tIns="0" rIns="0" bIns="0"/>
          <a:lstStyle>
            <a:lvl1pPr marL="0" indent="0">
              <a:spcBef>
                <a:spcPts val="0"/>
              </a:spcBef>
              <a:buNone/>
              <a:defRPr sz="2667"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a:t>Click to add introduction text</a:t>
            </a:r>
          </a:p>
        </p:txBody>
      </p:sp>
    </p:spTree>
    <p:extLst>
      <p:ext uri="{BB962C8B-B14F-4D97-AF65-F5344CB8AC3E}">
        <p14:creationId xmlns:p14="http://schemas.microsoft.com/office/powerpoint/2010/main" val="39925391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Block Contents List">
    <p:spTree>
      <p:nvGrpSpPr>
        <p:cNvPr id="1" name=""/>
        <p:cNvGrpSpPr/>
        <p:nvPr/>
      </p:nvGrpSpPr>
      <p:grpSpPr>
        <a:xfrm>
          <a:off x="0" y="0"/>
          <a:ext cx="0" cy="0"/>
          <a:chOff x="0" y="0"/>
          <a:chExt cx="0" cy="0"/>
        </a:xfrm>
      </p:grpSpPr>
      <p:sp>
        <p:nvSpPr>
          <p:cNvPr id="39" name="Picture Placeholder 14"/>
          <p:cNvSpPr>
            <a:spLocks noGrp="1"/>
          </p:cNvSpPr>
          <p:nvPr>
            <p:ph type="pic" sz="quarter" idx="63" hasCustomPrompt="1"/>
          </p:nvPr>
        </p:nvSpPr>
        <p:spPr>
          <a:xfrm>
            <a:off x="6152091" y="190043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40" name="Picture Placeholder 14"/>
          <p:cNvSpPr>
            <a:spLocks noGrp="1"/>
          </p:cNvSpPr>
          <p:nvPr>
            <p:ph type="pic" sz="quarter" idx="64" hasCustomPrompt="1"/>
          </p:nvPr>
        </p:nvSpPr>
        <p:spPr>
          <a:xfrm>
            <a:off x="6152091" y="3316056"/>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2" name="Picture Placeholder 14"/>
          <p:cNvSpPr>
            <a:spLocks noGrp="1"/>
          </p:cNvSpPr>
          <p:nvPr>
            <p:ph type="pic" sz="quarter" idx="56" hasCustomPrompt="1"/>
          </p:nvPr>
        </p:nvSpPr>
        <p:spPr>
          <a:xfrm>
            <a:off x="6152228" y="472658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2" name="Picture Placeholder 14"/>
          <p:cNvSpPr>
            <a:spLocks noGrp="1"/>
          </p:cNvSpPr>
          <p:nvPr>
            <p:ph type="pic" sz="quarter" idx="48" hasCustomPrompt="1"/>
          </p:nvPr>
        </p:nvSpPr>
        <p:spPr>
          <a:xfrm>
            <a:off x="1904041" y="190043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0" name="Title 8"/>
          <p:cNvSpPr>
            <a:spLocks noGrp="1"/>
          </p:cNvSpPr>
          <p:nvPr>
            <p:ph type="title" hasCustomPrompt="1"/>
          </p:nvPr>
        </p:nvSpPr>
        <p:spPr>
          <a:xfrm>
            <a:off x="459317" y="357717"/>
            <a:ext cx="562821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contents title</a:t>
            </a:r>
          </a:p>
        </p:txBody>
      </p:sp>
      <p:sp>
        <p:nvSpPr>
          <p:cNvPr id="9" name="Picture Placeholder 14"/>
          <p:cNvSpPr>
            <a:spLocks noGrp="1"/>
          </p:cNvSpPr>
          <p:nvPr>
            <p:ph type="pic" sz="quarter" idx="29" hasCustomPrompt="1"/>
          </p:nvPr>
        </p:nvSpPr>
        <p:spPr>
          <a:xfrm>
            <a:off x="488947" y="190043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5" name="Picture Placeholder 14"/>
          <p:cNvSpPr>
            <a:spLocks noGrp="1"/>
          </p:cNvSpPr>
          <p:nvPr>
            <p:ph type="pic" sz="quarter" idx="41" hasCustomPrompt="1"/>
          </p:nvPr>
        </p:nvSpPr>
        <p:spPr>
          <a:xfrm>
            <a:off x="488947" y="3316056"/>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9" name="Picture Placeholder 14"/>
          <p:cNvSpPr>
            <a:spLocks noGrp="1"/>
          </p:cNvSpPr>
          <p:nvPr>
            <p:ph type="pic" sz="quarter" idx="45" hasCustomPrompt="1"/>
          </p:nvPr>
        </p:nvSpPr>
        <p:spPr>
          <a:xfrm>
            <a:off x="488947" y="472658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5" name="Picture Placeholder 14"/>
          <p:cNvSpPr>
            <a:spLocks noGrp="1"/>
          </p:cNvSpPr>
          <p:nvPr>
            <p:ph type="pic" sz="quarter" idx="49" hasCustomPrompt="1"/>
          </p:nvPr>
        </p:nvSpPr>
        <p:spPr>
          <a:xfrm>
            <a:off x="1904041" y="3316056"/>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7" name="Picture Placeholder 14"/>
          <p:cNvSpPr>
            <a:spLocks noGrp="1"/>
          </p:cNvSpPr>
          <p:nvPr>
            <p:ph type="pic" sz="quarter" idx="51" hasCustomPrompt="1"/>
          </p:nvPr>
        </p:nvSpPr>
        <p:spPr>
          <a:xfrm>
            <a:off x="1904041" y="4726583"/>
            <a:ext cx="2750187"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29" name="Picture Placeholder 14"/>
          <p:cNvSpPr>
            <a:spLocks noGrp="1"/>
          </p:cNvSpPr>
          <p:nvPr>
            <p:ph type="pic" sz="quarter" idx="53" hasCustomPrompt="1"/>
          </p:nvPr>
        </p:nvSpPr>
        <p:spPr>
          <a:xfrm>
            <a:off x="4737133" y="190043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0" name="Picture Placeholder 14"/>
          <p:cNvSpPr>
            <a:spLocks noGrp="1"/>
          </p:cNvSpPr>
          <p:nvPr>
            <p:ph type="pic" sz="quarter" idx="54" hasCustomPrompt="1"/>
          </p:nvPr>
        </p:nvSpPr>
        <p:spPr>
          <a:xfrm>
            <a:off x="4737133" y="3316056"/>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31" name="Picture Placeholder 14"/>
          <p:cNvSpPr>
            <a:spLocks noGrp="1"/>
          </p:cNvSpPr>
          <p:nvPr>
            <p:ph type="pic" sz="quarter" idx="55" hasCustomPrompt="1"/>
          </p:nvPr>
        </p:nvSpPr>
        <p:spPr>
          <a:xfrm>
            <a:off x="4737133" y="4726583"/>
            <a:ext cx="1334400" cy="1334400"/>
          </a:xfrm>
          <a:prstGeom prst="roundRect">
            <a:avLst>
              <a:gd name="adj" fmla="val 6016"/>
            </a:avLst>
          </a:prstGeom>
          <a:noFill/>
        </p:spPr>
        <p:txBody>
          <a:bodyPr vert="horz" anchor="b"/>
          <a:lstStyle>
            <a:lvl1pPr marL="0" indent="0" algn="l">
              <a:buFontTx/>
              <a:buNone/>
              <a:defRPr sz="1067" b="0">
                <a:solidFill>
                  <a:schemeClr val="tx1"/>
                </a:solidFill>
                <a:latin typeface="+mj-lt"/>
              </a:defRPr>
            </a:lvl1pPr>
          </a:lstStyle>
          <a:p>
            <a:r>
              <a:rPr lang="en-GB" noProof="0"/>
              <a:t>Click to add colour</a:t>
            </a:r>
          </a:p>
        </p:txBody>
      </p:sp>
      <p:sp>
        <p:nvSpPr>
          <p:cNvPr id="11" name="Content Placeholder 2"/>
          <p:cNvSpPr>
            <a:spLocks noGrp="1"/>
          </p:cNvSpPr>
          <p:nvPr>
            <p:ph idx="25" hasCustomPrompt="1"/>
          </p:nvPr>
        </p:nvSpPr>
        <p:spPr>
          <a:xfrm>
            <a:off x="1905890" y="1900434"/>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 name="Picture Placeholder 2"/>
          <p:cNvSpPr>
            <a:spLocks noGrp="1"/>
          </p:cNvSpPr>
          <p:nvPr>
            <p:ph type="pic" sz="quarter" idx="39" hasCustomPrompt="1"/>
          </p:nvPr>
        </p:nvSpPr>
        <p:spPr>
          <a:xfrm>
            <a:off x="1148643" y="200469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17" name="Picture Placeholder 2"/>
          <p:cNvSpPr>
            <a:spLocks noGrp="1"/>
          </p:cNvSpPr>
          <p:nvPr>
            <p:ph type="pic" sz="quarter" idx="43" hasCustomPrompt="1"/>
          </p:nvPr>
        </p:nvSpPr>
        <p:spPr>
          <a:xfrm>
            <a:off x="1148643" y="3420316"/>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21" name="Picture Placeholder 2"/>
          <p:cNvSpPr>
            <a:spLocks noGrp="1"/>
          </p:cNvSpPr>
          <p:nvPr>
            <p:ph type="pic" sz="quarter" idx="47" hasCustomPrompt="1"/>
          </p:nvPr>
        </p:nvSpPr>
        <p:spPr>
          <a:xfrm>
            <a:off x="1148643" y="483084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26" name="Content Placeholder 2"/>
          <p:cNvSpPr>
            <a:spLocks noGrp="1"/>
          </p:cNvSpPr>
          <p:nvPr>
            <p:ph idx="50" hasCustomPrompt="1"/>
          </p:nvPr>
        </p:nvSpPr>
        <p:spPr>
          <a:xfrm>
            <a:off x="1905890" y="3316057"/>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28" name="Content Placeholder 2"/>
          <p:cNvSpPr>
            <a:spLocks noGrp="1"/>
          </p:cNvSpPr>
          <p:nvPr>
            <p:ph idx="52" hasCustomPrompt="1"/>
          </p:nvPr>
        </p:nvSpPr>
        <p:spPr>
          <a:xfrm>
            <a:off x="1905890" y="4726583"/>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3" name="Content Placeholder 2"/>
          <p:cNvSpPr>
            <a:spLocks noGrp="1"/>
          </p:cNvSpPr>
          <p:nvPr>
            <p:ph idx="57" hasCustomPrompt="1"/>
          </p:nvPr>
        </p:nvSpPr>
        <p:spPr>
          <a:xfrm>
            <a:off x="6154077" y="1900434"/>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4" name="Picture Placeholder 2"/>
          <p:cNvSpPr>
            <a:spLocks noGrp="1"/>
          </p:cNvSpPr>
          <p:nvPr>
            <p:ph type="pic" sz="quarter" idx="58" hasCustomPrompt="1"/>
          </p:nvPr>
        </p:nvSpPr>
        <p:spPr>
          <a:xfrm>
            <a:off x="5396829" y="200469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5" name="Picture Placeholder 2"/>
          <p:cNvSpPr>
            <a:spLocks noGrp="1"/>
          </p:cNvSpPr>
          <p:nvPr>
            <p:ph type="pic" sz="quarter" idx="59" hasCustomPrompt="1"/>
          </p:nvPr>
        </p:nvSpPr>
        <p:spPr>
          <a:xfrm>
            <a:off x="5396829" y="3420316"/>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6" name="Picture Placeholder 2"/>
          <p:cNvSpPr>
            <a:spLocks noGrp="1"/>
          </p:cNvSpPr>
          <p:nvPr>
            <p:ph type="pic" sz="quarter" idx="60" hasCustomPrompt="1"/>
          </p:nvPr>
        </p:nvSpPr>
        <p:spPr>
          <a:xfrm>
            <a:off x="5396829" y="4830843"/>
            <a:ext cx="576000" cy="576000"/>
          </a:xfrm>
          <a:prstGeom prst="rect">
            <a:avLst/>
          </a:prstGeom>
        </p:spPr>
        <p:txBody>
          <a:bodyPr vert="horz" lIns="36000" tIns="36000" rIns="36000" bIns="36000" anchor="t"/>
          <a:lstStyle>
            <a:lvl1pPr marL="0" indent="0" algn="r">
              <a:buFont typeface="Arial"/>
              <a:buNone/>
              <a:defRPr sz="800"/>
            </a:lvl1pPr>
          </a:lstStyle>
          <a:p>
            <a:r>
              <a:rPr lang="en-US"/>
              <a:t>Click to add numeral </a:t>
            </a:r>
          </a:p>
        </p:txBody>
      </p:sp>
      <p:sp>
        <p:nvSpPr>
          <p:cNvPr id="37" name="Content Placeholder 2"/>
          <p:cNvSpPr>
            <a:spLocks noGrp="1"/>
          </p:cNvSpPr>
          <p:nvPr>
            <p:ph idx="61" hasCustomPrompt="1"/>
          </p:nvPr>
        </p:nvSpPr>
        <p:spPr>
          <a:xfrm>
            <a:off x="6154077" y="3316057"/>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
        <p:nvSpPr>
          <p:cNvPr id="38" name="Content Placeholder 2"/>
          <p:cNvSpPr>
            <a:spLocks noGrp="1"/>
          </p:cNvSpPr>
          <p:nvPr>
            <p:ph idx="62" hasCustomPrompt="1"/>
          </p:nvPr>
        </p:nvSpPr>
        <p:spPr>
          <a:xfrm>
            <a:off x="6154077" y="4726583"/>
            <a:ext cx="2496513" cy="859367"/>
          </a:xfrm>
          <a:prstGeom prst="rect">
            <a:avLst/>
          </a:prstGeom>
        </p:spPr>
        <p:txBody>
          <a:bodyPr lIns="108000" tIns="72000" rIns="72000" bIns="0"/>
          <a:lstStyle>
            <a:lvl1pPr marL="0" indent="0">
              <a:lnSpc>
                <a:spcPct val="100000"/>
              </a:lnSpc>
              <a:spcBef>
                <a:spcPts val="0"/>
              </a:spcBef>
              <a:buClr>
                <a:schemeClr val="accent1"/>
              </a:buClr>
              <a:buFontTx/>
              <a:buNone/>
              <a:defRPr sz="18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add contents</a:t>
            </a:r>
          </a:p>
        </p:txBody>
      </p:sp>
    </p:spTree>
    <p:extLst>
      <p:ext uri="{BB962C8B-B14F-4D97-AF65-F5344CB8AC3E}">
        <p14:creationId xmlns:p14="http://schemas.microsoft.com/office/powerpoint/2010/main" val="2478591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Content 17">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3" name="Picture Placeholder 12">
            <a:extLst>
              <a:ext uri="{FF2B5EF4-FFF2-40B4-BE49-F238E27FC236}">
                <a16:creationId xmlns:a16="http://schemas.microsoft.com/office/drawing/2014/main" id="{E56FEC06-7BFB-C048-9DBC-F26896253C34}"/>
              </a:ext>
            </a:extLst>
          </p:cNvPr>
          <p:cNvSpPr>
            <a:spLocks noGrp="1"/>
          </p:cNvSpPr>
          <p:nvPr>
            <p:ph type="pic" sz="quarter" idx="10" hasCustomPrompt="1"/>
          </p:nvPr>
        </p:nvSpPr>
        <p:spPr>
          <a:xfrm>
            <a:off x="478365" y="478366"/>
            <a:ext cx="11240520" cy="5596300"/>
          </a:xfrm>
          <a:custGeom>
            <a:avLst/>
            <a:gdLst>
              <a:gd name="connsiteX0" fmla="*/ 35968 w 8430390"/>
              <a:gd name="connsiteY0" fmla="*/ 0 h 4197225"/>
              <a:gd name="connsiteX1" fmla="*/ 8394295 w 8430390"/>
              <a:gd name="connsiteY1" fmla="*/ 0 h 4197225"/>
              <a:gd name="connsiteX2" fmla="*/ 8430390 w 8430390"/>
              <a:gd name="connsiteY2" fmla="*/ 36095 h 4197225"/>
              <a:gd name="connsiteX3" fmla="*/ 8430390 w 8430390"/>
              <a:gd name="connsiteY3" fmla="*/ 4161130 h 4197225"/>
              <a:gd name="connsiteX4" fmla="*/ 8394295 w 8430390"/>
              <a:gd name="connsiteY4" fmla="*/ 4197225 h 4197225"/>
              <a:gd name="connsiteX5" fmla="*/ 35968 w 8430390"/>
              <a:gd name="connsiteY5" fmla="*/ 4197225 h 4197225"/>
              <a:gd name="connsiteX6" fmla="*/ 0 w 8430390"/>
              <a:gd name="connsiteY6" fmla="*/ 4161257 h 4197225"/>
              <a:gd name="connsiteX7" fmla="*/ 0 w 8430390"/>
              <a:gd name="connsiteY7" fmla="*/ 4161130 h 4197225"/>
              <a:gd name="connsiteX8" fmla="*/ 0 w 8430390"/>
              <a:gd name="connsiteY8" fmla="*/ 35968 h 4197225"/>
              <a:gd name="connsiteX9" fmla="*/ 35968 w 8430390"/>
              <a:gd name="connsiteY9" fmla="*/ 0 h 419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0390" h="4197225">
                <a:moveTo>
                  <a:pt x="35968" y="0"/>
                </a:moveTo>
                <a:lnTo>
                  <a:pt x="8394295" y="0"/>
                </a:lnTo>
                <a:cubicBezTo>
                  <a:pt x="8414224" y="0"/>
                  <a:pt x="8430390" y="16160"/>
                  <a:pt x="8430390" y="36095"/>
                </a:cubicBezTo>
                <a:lnTo>
                  <a:pt x="8430390" y="4161130"/>
                </a:lnTo>
                <a:cubicBezTo>
                  <a:pt x="8430390" y="4181059"/>
                  <a:pt x="8414236" y="4197225"/>
                  <a:pt x="8394295" y="4197225"/>
                </a:cubicBezTo>
                <a:lnTo>
                  <a:pt x="35968" y="4197225"/>
                </a:lnTo>
                <a:cubicBezTo>
                  <a:pt x="16104" y="4197225"/>
                  <a:pt x="0" y="4181122"/>
                  <a:pt x="0" y="4161257"/>
                </a:cubicBezTo>
                <a:cubicBezTo>
                  <a:pt x="0" y="4161219"/>
                  <a:pt x="0" y="4161168"/>
                  <a:pt x="0" y="4161130"/>
                </a:cubicBezTo>
                <a:lnTo>
                  <a:pt x="0" y="35968"/>
                </a:lnTo>
                <a:cubicBezTo>
                  <a:pt x="0" y="16103"/>
                  <a:pt x="16104" y="0"/>
                  <a:pt x="359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4" name="Vertical Text Placeholder 28">
            <a:extLst>
              <a:ext uri="{FF2B5EF4-FFF2-40B4-BE49-F238E27FC236}">
                <a16:creationId xmlns:a16="http://schemas.microsoft.com/office/drawing/2014/main" id="{F48CCFE3-451A-3642-9CBB-3FF998FB7BD4}"/>
              </a:ext>
            </a:extLst>
          </p:cNvPr>
          <p:cNvSpPr>
            <a:spLocks noGrp="1"/>
          </p:cNvSpPr>
          <p:nvPr>
            <p:ph type="body" orient="vert" sz="quarter" idx="23" hasCustomPrompt="1"/>
          </p:nvPr>
        </p:nvSpPr>
        <p:spPr>
          <a:xfrm rot="10800000">
            <a:off x="11369427" y="474467"/>
            <a:ext cx="346476" cy="5596131"/>
          </a:xfrm>
          <a:prstGeom prst="rect">
            <a:avLst/>
          </a:prstGeom>
        </p:spPr>
        <p:txBody>
          <a:bodyPr vert="eaVert" tIns="90000" rIns="90000" bIns="90000"/>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25518888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459317" y="3914734"/>
            <a:ext cx="8405283" cy="1762167"/>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4" name="Content Placeholder 2"/>
          <p:cNvSpPr>
            <a:spLocks noGrp="1"/>
          </p:cNvSpPr>
          <p:nvPr>
            <p:ph idx="17"/>
          </p:nvPr>
        </p:nvSpPr>
        <p:spPr>
          <a:xfrm>
            <a:off x="459317" y="1637453"/>
            <a:ext cx="8405283" cy="2157984"/>
          </a:xfrm>
          <a:prstGeom prst="rect">
            <a:avLst/>
          </a:prstGeom>
        </p:spPr>
        <p:txBody>
          <a:bodyPr lIns="0" tIns="0" rIns="0" bIns="0"/>
          <a:lstStyle>
            <a:lvl1pPr marL="0" indent="0">
              <a:lnSpc>
                <a:spcPct val="100000"/>
              </a:lnSpc>
              <a:spcBef>
                <a:spcPts val="0"/>
              </a:spcBef>
              <a:buClr>
                <a:schemeClr val="accent1"/>
              </a:buClr>
              <a:buFontTx/>
              <a:buNone/>
              <a:defRPr sz="240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2236881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3719198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629EA-1703-4EE3-B2C6-F9A2BBA9EBCD}" type="datetimeFigureOut">
              <a:rPr lang="en-GB" smtClean="0">
                <a:solidFill>
                  <a:prstClr val="black">
                    <a:tint val="75000"/>
                  </a:prstClr>
                </a:solidFill>
              </a:rPr>
              <a:pPr/>
              <a:t>03/03/2023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EBF6BB-D5DE-4780-B6B4-F744E721A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52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3728608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_Option 1">
    <p:spTree>
      <p:nvGrpSpPr>
        <p:cNvPr id="1" name=""/>
        <p:cNvGrpSpPr/>
        <p:nvPr/>
      </p:nvGrpSpPr>
      <p:grpSpPr>
        <a:xfrm>
          <a:off x="0" y="0"/>
          <a:ext cx="0" cy="0"/>
          <a:chOff x="0" y="0"/>
          <a:chExt cx="0" cy="0"/>
        </a:xfrm>
      </p:grpSpPr>
      <p:sp>
        <p:nvSpPr>
          <p:cNvPr id="2" name="Rounded Rectangle 1"/>
          <p:cNvSpPr/>
          <p:nvPr userDrawn="1"/>
        </p:nvSpPr>
        <p:spPr>
          <a:xfrm>
            <a:off x="480479" y="480486"/>
            <a:ext cx="5592000" cy="535987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6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1554685"/>
            <a:ext cx="5040000" cy="288000"/>
          </a:xfrm>
          <a:prstGeom prst="rect">
            <a:avLst/>
          </a:prstGeom>
        </p:spPr>
        <p:txBody>
          <a:bodyPr vert="horz" lIns="0" tIns="0" bIns="0" anchor="t">
            <a:noAutofit/>
          </a:bodyPr>
          <a:lstStyle>
            <a:lvl1pPr marL="0" indent="0" algn="l">
              <a:lnSpc>
                <a:spcPct val="100000"/>
              </a:lnSpc>
              <a:spcBef>
                <a:spcPts val="0"/>
              </a:spcBef>
              <a:buNone/>
              <a:defRPr sz="2400" b="0">
                <a:solidFill>
                  <a:schemeClr val="bg1"/>
                </a:solidFill>
                <a:latin typeface="Arial" pitchFamily="34" charset="0"/>
                <a:cs typeface="Arial" pitchFamily="34" charset="0"/>
              </a:defRPr>
            </a:lvl1pPr>
          </a:lstStyle>
          <a:p>
            <a:r>
              <a:rPr lang="en-GB" sz="2000">
                <a:latin typeface="Roboto" panose="020B0604020202020204" charset="0"/>
                <a:ea typeface="Roboto" panose="020B0604020202020204" charset="0"/>
              </a:rPr>
              <a:t>A teaching resource for ages x</a:t>
            </a:r>
            <a:r>
              <a:rPr lang="en-GB">
                <a:latin typeface="Roboto" panose="020B0604020202020204" charset="0"/>
                <a:ea typeface="Roboto" panose="020B0604020202020204" charset="0"/>
              </a:rPr>
              <a:t>–</a:t>
            </a:r>
            <a:r>
              <a:rPr lang="en-GB" sz="2000">
                <a:latin typeface="Roboto" panose="020B0604020202020204" charset="0"/>
                <a:ea typeface="Roboto" panose="020B0604020202020204" charset="0"/>
              </a:rPr>
              <a:t>xx</a:t>
            </a:r>
          </a:p>
        </p:txBody>
      </p:sp>
      <p:sp>
        <p:nvSpPr>
          <p:cNvPr id="15" name="Picture Placeholder 14"/>
          <p:cNvSpPr>
            <a:spLocks noGrp="1"/>
          </p:cNvSpPr>
          <p:nvPr>
            <p:ph type="pic" sz="quarter" idx="12" hasCustomPrompt="1"/>
          </p:nvPr>
        </p:nvSpPr>
        <p:spPr>
          <a:xfrm>
            <a:off x="6156677" y="480484"/>
            <a:ext cx="4166400" cy="5359876"/>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8"/>
            <a:ext cx="1078024" cy="2453075"/>
          </a:xfrm>
          <a:prstGeom prst="rect">
            <a:avLst/>
          </a:prstGeom>
        </p:spPr>
      </p:pic>
      <p:sp>
        <p:nvSpPr>
          <p:cNvPr id="9" name="TextBox 8">
            <a:extLst>
              <a:ext uri="{FF2B5EF4-FFF2-40B4-BE49-F238E27FC236}">
                <a16:creationId xmlns:a16="http://schemas.microsoft.com/office/drawing/2014/main" id="{54DA48C5-2EB8-45C0-9009-971EA1BA7738}"/>
              </a:ext>
            </a:extLst>
          </p:cNvPr>
          <p:cNvSpPr txBox="1"/>
          <p:nvPr userDrawn="1"/>
        </p:nvSpPr>
        <p:spPr>
          <a:xfrm>
            <a:off x="480478" y="6225514"/>
            <a:ext cx="5765683" cy="24622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 WaterAid UK. You may reproduce this document for educational purposes only.</a:t>
            </a:r>
            <a:endParaRPr lang="en-US"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49D6A3-9C42-4418-882B-7F6CDC8AC218}"/>
              </a:ext>
            </a:extLst>
          </p:cNvPr>
          <p:cNvSpPr txBox="1"/>
          <p:nvPr userDrawn="1"/>
        </p:nvSpPr>
        <p:spPr>
          <a:xfrm>
            <a:off x="531877" y="5958864"/>
            <a:ext cx="2971736" cy="307777"/>
          </a:xfrm>
          <a:prstGeom prst="rect">
            <a:avLst/>
          </a:prstGeom>
          <a:noFill/>
        </p:spPr>
        <p:txBody>
          <a:bodyPr wrap="square" rtlCol="0">
            <a:spAutoFit/>
          </a:bodyPr>
          <a:lstStyle/>
          <a:p>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www.wateraid.org/uk</a:t>
            </a:r>
            <a:endParaRPr lang="en-GB" sz="1400"/>
          </a:p>
        </p:txBody>
      </p:sp>
    </p:spTree>
    <p:extLst>
      <p:ext uri="{BB962C8B-B14F-4D97-AF65-F5344CB8AC3E}">
        <p14:creationId xmlns:p14="http://schemas.microsoft.com/office/powerpoint/2010/main" val="962198505"/>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pic>
        <p:nvPicPr>
          <p:cNvPr id="13" name="Picture Placeholder 10">
            <a:extLst>
              <a:ext uri="{FF2B5EF4-FFF2-40B4-BE49-F238E27FC236}">
                <a16:creationId xmlns:a16="http://schemas.microsoft.com/office/drawing/2014/main" id="{1A834DCA-48E2-4DAB-A111-C81C43C5B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00265" y="483137"/>
            <a:ext cx="802540" cy="802540"/>
          </a:xfrm>
          <a:prstGeom prst="roundRect">
            <a:avLst>
              <a:gd name="adj" fmla="val 6016"/>
            </a:avLst>
          </a:prstGeom>
          <a:noFill/>
        </p:spPr>
      </p:pic>
      <p:pic>
        <p:nvPicPr>
          <p:cNvPr id="14" name="Picture Placeholder 10">
            <a:extLst>
              <a:ext uri="{FF2B5EF4-FFF2-40B4-BE49-F238E27FC236}">
                <a16:creationId xmlns:a16="http://schemas.microsoft.com/office/drawing/2014/main" id="{105A2410-84A1-4CBB-9E2A-FDE2272904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06257" y="480485"/>
            <a:ext cx="796247" cy="796247"/>
          </a:xfrm>
          <a:prstGeom prst="roundRect">
            <a:avLst>
              <a:gd name="adj" fmla="val 6016"/>
            </a:avLst>
          </a:prstGeom>
          <a:noFill/>
        </p:spPr>
      </p:pic>
      <p:pic>
        <p:nvPicPr>
          <p:cNvPr id="15" name="Picture Placeholder 10">
            <a:extLst>
              <a:ext uri="{FF2B5EF4-FFF2-40B4-BE49-F238E27FC236}">
                <a16:creationId xmlns:a16="http://schemas.microsoft.com/office/drawing/2014/main" id="{6607F036-632F-486F-BF83-4FBDF2A586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55625" y="480485"/>
            <a:ext cx="796247" cy="796247"/>
          </a:xfrm>
          <a:prstGeom prst="roundRect">
            <a:avLst>
              <a:gd name="adj" fmla="val 6016"/>
            </a:avLst>
          </a:prstGeom>
          <a:noFill/>
        </p:spPr>
      </p:pic>
      <p:pic>
        <p:nvPicPr>
          <p:cNvPr id="16" name="Picture Placeholder 3">
            <a:extLst>
              <a:ext uri="{FF2B5EF4-FFF2-40B4-BE49-F238E27FC236}">
                <a16:creationId xmlns:a16="http://schemas.microsoft.com/office/drawing/2014/main" id="{B22CF393-A7DD-45B6-95AA-DBE03339A12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55926" y="480485"/>
            <a:ext cx="797209" cy="797209"/>
          </a:xfrm>
          <a:prstGeom prst="roundRect">
            <a:avLst>
              <a:gd name="adj" fmla="val 6016"/>
            </a:avLst>
          </a:prstGeom>
          <a:noFill/>
        </p:spPr>
      </p:pic>
      <p:pic>
        <p:nvPicPr>
          <p:cNvPr id="17" name="Picture Placeholder 10">
            <a:extLst>
              <a:ext uri="{FF2B5EF4-FFF2-40B4-BE49-F238E27FC236}">
                <a16:creationId xmlns:a16="http://schemas.microsoft.com/office/drawing/2014/main" id="{C995600E-AFB3-40D8-934D-23DB7063B6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601169" y="483139"/>
            <a:ext cx="796247" cy="796247"/>
          </a:xfrm>
          <a:prstGeom prst="roundRect">
            <a:avLst>
              <a:gd name="adj" fmla="val 6016"/>
            </a:avLst>
          </a:prstGeom>
          <a:noFill/>
        </p:spPr>
      </p:pic>
      <p:pic>
        <p:nvPicPr>
          <p:cNvPr id="19" name="Picture 18">
            <a:extLst>
              <a:ext uri="{FF2B5EF4-FFF2-40B4-BE49-F238E27FC236}">
                <a16:creationId xmlns:a16="http://schemas.microsoft.com/office/drawing/2014/main" id="{C901AA6E-4AE5-46D4-B356-79C311C9063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
        <p:nvSpPr>
          <p:cNvPr id="11" name="Rounded Rectangle 40">
            <a:extLst>
              <a:ext uri="{FF2B5EF4-FFF2-40B4-BE49-F238E27FC236}">
                <a16:creationId xmlns:a16="http://schemas.microsoft.com/office/drawing/2014/main" id="{49CEACE6-7921-40E5-8978-3CC11BF60289}"/>
              </a:ext>
            </a:extLst>
          </p:cNvPr>
          <p:cNvSpPr/>
          <p:nvPr userDrawn="1"/>
        </p:nvSpPr>
        <p:spPr>
          <a:xfrm>
            <a:off x="531877" y="480483"/>
            <a:ext cx="5592000" cy="1839930"/>
          </a:xfrm>
          <a:prstGeom prst="roundRect">
            <a:avLst>
              <a:gd name="adj" fmla="val 1968"/>
            </a:avLst>
          </a:prstGeom>
          <a:solidFill>
            <a:srgbClr val="7BA7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8" name="Title 8">
            <a:extLst>
              <a:ext uri="{FF2B5EF4-FFF2-40B4-BE49-F238E27FC236}">
                <a16:creationId xmlns:a16="http://schemas.microsoft.com/office/drawing/2014/main" id="{82DBC826-5628-4E23-A7DC-19863E45C516}"/>
              </a:ext>
            </a:extLst>
          </p:cNvPr>
          <p:cNvSpPr>
            <a:spLocks noGrp="1"/>
          </p:cNvSpPr>
          <p:nvPr>
            <p:ph type="title" hasCustomPrompt="1"/>
          </p:nvPr>
        </p:nvSpPr>
        <p:spPr>
          <a:xfrm>
            <a:off x="790367" y="629767"/>
            <a:ext cx="5021512" cy="672000"/>
          </a:xfrm>
          <a:prstGeom prst="rect">
            <a:avLst/>
          </a:prstGeom>
        </p:spPr>
        <p:txBody>
          <a:bodyPr vert="horz" lIns="0" tIns="0" rIns="0" bIns="0">
            <a:normAutofit/>
          </a:bodyPr>
          <a:lstStyle>
            <a:lvl1pPr algn="l">
              <a:lnSpc>
                <a:spcPct val="90000"/>
              </a:lnSpc>
              <a:defRPr sz="3200" b="1" baseline="0">
                <a:solidFill>
                  <a:schemeClr val="bg1"/>
                </a:solidFill>
                <a:latin typeface="Arial" pitchFamily="34" charset="0"/>
                <a:cs typeface="Arial" pitchFamily="34" charset="0"/>
              </a:defRPr>
            </a:lvl1pPr>
          </a:lstStyle>
          <a:p>
            <a:r>
              <a:rPr lang="en-GB" noProof="0"/>
              <a:t>Contents</a:t>
            </a:r>
          </a:p>
        </p:txBody>
      </p:sp>
      <p:sp>
        <p:nvSpPr>
          <p:cNvPr id="4" name="Text Placeholder 3">
            <a:extLst>
              <a:ext uri="{FF2B5EF4-FFF2-40B4-BE49-F238E27FC236}">
                <a16:creationId xmlns:a16="http://schemas.microsoft.com/office/drawing/2014/main" id="{3A9EFCA8-729F-46FC-AADE-4DCB85579C08}"/>
              </a:ext>
            </a:extLst>
          </p:cNvPr>
          <p:cNvSpPr>
            <a:spLocks noGrp="1"/>
          </p:cNvSpPr>
          <p:nvPr>
            <p:ph type="body" sz="quarter" idx="10"/>
          </p:nvPr>
        </p:nvSpPr>
        <p:spPr>
          <a:xfrm>
            <a:off x="531878" y="2469699"/>
            <a:ext cx="9429751" cy="34067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6592452"/>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32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ing Slide 1">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FFBDE7A-BFFC-4FCF-9859-11C287631AA6}"/>
              </a:ext>
            </a:extLst>
          </p:cNvPr>
          <p:cNvSpPr>
            <a:spLocks noGrp="1"/>
          </p:cNvSpPr>
          <p:nvPr>
            <p:ph type="body" idx="1"/>
          </p:nvPr>
        </p:nvSpPr>
        <p:spPr>
          <a:xfrm>
            <a:off x="5610328" y="1434518"/>
            <a:ext cx="5962240" cy="1113247"/>
          </a:xfrm>
          <a:prstGeom prst="rect">
            <a:avLst/>
          </a:prstGeom>
        </p:spPr>
        <p:txBody>
          <a:bodyPr>
            <a:normAutofit/>
          </a:bodyPr>
          <a:lstStyle>
            <a:lvl1pPr marL="0" indent="0">
              <a:buNone/>
              <a:defRPr sz="2800" b="1">
                <a:solidFill>
                  <a:srgbClr val="0070C0"/>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endParaRPr lang="en-US"/>
          </a:p>
        </p:txBody>
      </p:sp>
      <p:pic>
        <p:nvPicPr>
          <p:cNvPr id="13" name="Picture Placeholder 10">
            <a:extLst>
              <a:ext uri="{FF2B5EF4-FFF2-40B4-BE49-F238E27FC236}">
                <a16:creationId xmlns:a16="http://schemas.microsoft.com/office/drawing/2014/main" id="{1A834DCA-48E2-4DAB-A111-C81C43C5B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0329" y="2626460"/>
            <a:ext cx="802540" cy="802540"/>
          </a:xfrm>
          <a:prstGeom prst="roundRect">
            <a:avLst>
              <a:gd name="adj" fmla="val 6016"/>
            </a:avLst>
          </a:prstGeom>
          <a:noFill/>
        </p:spPr>
      </p:pic>
      <p:pic>
        <p:nvPicPr>
          <p:cNvPr id="14" name="Picture Placeholder 10">
            <a:extLst>
              <a:ext uri="{FF2B5EF4-FFF2-40B4-BE49-F238E27FC236}">
                <a16:creationId xmlns:a16="http://schemas.microsoft.com/office/drawing/2014/main" id="{105A2410-84A1-4CBB-9E2A-FDE2272904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16321" y="2623808"/>
            <a:ext cx="796247" cy="796247"/>
          </a:xfrm>
          <a:prstGeom prst="roundRect">
            <a:avLst>
              <a:gd name="adj" fmla="val 6016"/>
            </a:avLst>
          </a:prstGeom>
          <a:noFill/>
        </p:spPr>
      </p:pic>
      <p:pic>
        <p:nvPicPr>
          <p:cNvPr id="15" name="Picture Placeholder 10">
            <a:extLst>
              <a:ext uri="{FF2B5EF4-FFF2-40B4-BE49-F238E27FC236}">
                <a16:creationId xmlns:a16="http://schemas.microsoft.com/office/drawing/2014/main" id="{6607F036-632F-486F-BF83-4FBDF2A586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65689" y="2623808"/>
            <a:ext cx="796247" cy="796247"/>
          </a:xfrm>
          <a:prstGeom prst="roundRect">
            <a:avLst>
              <a:gd name="adj" fmla="val 6016"/>
            </a:avLst>
          </a:prstGeom>
          <a:noFill/>
        </p:spPr>
      </p:pic>
      <p:pic>
        <p:nvPicPr>
          <p:cNvPr id="16" name="Picture Placeholder 3">
            <a:extLst>
              <a:ext uri="{FF2B5EF4-FFF2-40B4-BE49-F238E27FC236}">
                <a16:creationId xmlns:a16="http://schemas.microsoft.com/office/drawing/2014/main" id="{B22CF393-A7DD-45B6-95AA-DBE03339A12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65990" y="2623808"/>
            <a:ext cx="797209" cy="797209"/>
          </a:xfrm>
          <a:prstGeom prst="roundRect">
            <a:avLst>
              <a:gd name="adj" fmla="val 6016"/>
            </a:avLst>
          </a:prstGeom>
          <a:noFill/>
        </p:spPr>
      </p:pic>
      <p:pic>
        <p:nvPicPr>
          <p:cNvPr id="17" name="Picture Placeholder 10">
            <a:extLst>
              <a:ext uri="{FF2B5EF4-FFF2-40B4-BE49-F238E27FC236}">
                <a16:creationId xmlns:a16="http://schemas.microsoft.com/office/drawing/2014/main" id="{C995600E-AFB3-40D8-934D-23DB7063B6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11233" y="2626462"/>
            <a:ext cx="796247" cy="796247"/>
          </a:xfrm>
          <a:prstGeom prst="roundRect">
            <a:avLst>
              <a:gd name="adj" fmla="val 6016"/>
            </a:avLst>
          </a:prstGeom>
          <a:noFill/>
        </p:spPr>
      </p:pic>
      <p:pic>
        <p:nvPicPr>
          <p:cNvPr id="19" name="Picture 18">
            <a:extLst>
              <a:ext uri="{FF2B5EF4-FFF2-40B4-BE49-F238E27FC236}">
                <a16:creationId xmlns:a16="http://schemas.microsoft.com/office/drawing/2014/main" id="{C901AA6E-4AE5-46D4-B356-79C311C9063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
        <p:nvSpPr>
          <p:cNvPr id="20" name="Rounded Rectangle 40">
            <a:extLst>
              <a:ext uri="{FF2B5EF4-FFF2-40B4-BE49-F238E27FC236}">
                <a16:creationId xmlns:a16="http://schemas.microsoft.com/office/drawing/2014/main" id="{612E9834-424E-4165-A8C2-114F17E7FA42}"/>
              </a:ext>
            </a:extLst>
          </p:cNvPr>
          <p:cNvSpPr/>
          <p:nvPr userDrawn="1"/>
        </p:nvSpPr>
        <p:spPr>
          <a:xfrm>
            <a:off x="485362" y="1389211"/>
            <a:ext cx="5053207" cy="2039791"/>
          </a:xfrm>
          <a:prstGeom prst="roundRect">
            <a:avLst>
              <a:gd name="adj" fmla="val 1968"/>
            </a:avLst>
          </a:prstGeom>
          <a:solidFill>
            <a:srgbClr val="7BA7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Tree>
    <p:extLst>
      <p:ext uri="{BB962C8B-B14F-4D97-AF65-F5344CB8AC3E}">
        <p14:creationId xmlns:p14="http://schemas.microsoft.com/office/powerpoint/2010/main" val="3169369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ing Slide 2">
    <p:spTree>
      <p:nvGrpSpPr>
        <p:cNvPr id="1" name=""/>
        <p:cNvGrpSpPr/>
        <p:nvPr/>
      </p:nvGrpSpPr>
      <p:grpSpPr>
        <a:xfrm>
          <a:off x="0" y="0"/>
          <a:ext cx="0" cy="0"/>
          <a:chOff x="0" y="0"/>
          <a:chExt cx="0" cy="0"/>
        </a:xfrm>
      </p:grpSpPr>
      <p:sp>
        <p:nvSpPr>
          <p:cNvPr id="11" name="Rounded Rectangle 40">
            <a:extLst>
              <a:ext uri="{FF2B5EF4-FFF2-40B4-BE49-F238E27FC236}">
                <a16:creationId xmlns:a16="http://schemas.microsoft.com/office/drawing/2014/main" id="{DE3D888D-1EB2-4A19-9978-5FE3973BEC2A}"/>
              </a:ext>
            </a:extLst>
          </p:cNvPr>
          <p:cNvSpPr/>
          <p:nvPr userDrawn="1"/>
        </p:nvSpPr>
        <p:spPr>
          <a:xfrm>
            <a:off x="504001" y="508015"/>
            <a:ext cx="3322996" cy="3324641"/>
          </a:xfrm>
          <a:prstGeom prst="roundRect">
            <a:avLst>
              <a:gd name="adj" fmla="val 1968"/>
            </a:avLst>
          </a:prstGeom>
          <a:solidFill>
            <a:srgbClr val="3E88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9" name="Picture Placeholder 2" descr="Volunteer_Resilient Green.png">
            <a:extLst>
              <a:ext uri="{FF2B5EF4-FFF2-40B4-BE49-F238E27FC236}">
                <a16:creationId xmlns:a16="http://schemas.microsoft.com/office/drawing/2014/main" id="{F73E31B2-CB9F-40BD-898E-9484A1A334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722761" y="3859644"/>
            <a:ext cx="1094545" cy="1094545"/>
          </a:xfrm>
          <a:prstGeom prst="rect">
            <a:avLst/>
          </a:prstGeom>
        </p:spPr>
      </p:pic>
      <p:sp>
        <p:nvSpPr>
          <p:cNvPr id="12" name="Picture Placeholder 14">
            <a:extLst>
              <a:ext uri="{FF2B5EF4-FFF2-40B4-BE49-F238E27FC236}">
                <a16:creationId xmlns:a16="http://schemas.microsoft.com/office/drawing/2014/main" id="{1FAB70EB-62D4-4375-95E6-280CFE58ECB6}"/>
              </a:ext>
            </a:extLst>
          </p:cNvPr>
          <p:cNvSpPr>
            <a:spLocks noGrp="1"/>
          </p:cNvSpPr>
          <p:nvPr>
            <p:ph type="pic" sz="quarter" idx="19" hasCustomPrompt="1"/>
          </p:nvPr>
        </p:nvSpPr>
        <p:spPr>
          <a:xfrm>
            <a:off x="3910756" y="508015"/>
            <a:ext cx="7671645" cy="540931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pic>
        <p:nvPicPr>
          <p:cNvPr id="13" name="Picture 12">
            <a:extLst>
              <a:ext uri="{FF2B5EF4-FFF2-40B4-BE49-F238E27FC236}">
                <a16:creationId xmlns:a16="http://schemas.microsoft.com/office/drawing/2014/main" id="{E4BEF533-A38B-41F7-905D-4517D116ABD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
        <p:nvSpPr>
          <p:cNvPr id="14" name="Title 8">
            <a:extLst>
              <a:ext uri="{FF2B5EF4-FFF2-40B4-BE49-F238E27FC236}">
                <a16:creationId xmlns:a16="http://schemas.microsoft.com/office/drawing/2014/main" id="{9F109112-6904-4F0A-965C-48A84F254322}"/>
              </a:ext>
            </a:extLst>
          </p:cNvPr>
          <p:cNvSpPr>
            <a:spLocks noGrp="1"/>
          </p:cNvSpPr>
          <p:nvPr>
            <p:ph type="title"/>
          </p:nvPr>
        </p:nvSpPr>
        <p:spPr>
          <a:xfrm>
            <a:off x="736798" y="710494"/>
            <a:ext cx="2857401" cy="2919678"/>
          </a:xfrm>
          <a:prstGeom prst="rect">
            <a:avLst/>
          </a:prstGeom>
        </p:spPr>
        <p:txBody>
          <a:bodyPr vert="horz" lIns="0" tIns="0" rIns="0" bIns="0" anchor="t">
            <a:normAutofit/>
          </a:bodyPr>
          <a:lstStyle>
            <a:lvl1pPr algn="l">
              <a:lnSpc>
                <a:spcPct val="90000"/>
              </a:lnSpc>
              <a:defRPr sz="2800" b="1" baseline="0">
                <a:solidFill>
                  <a:schemeClr val="bg1"/>
                </a:solidFill>
                <a:latin typeface="Arial" pitchFamily="34" charset="0"/>
                <a:cs typeface="Arial" pitchFamily="34" charset="0"/>
              </a:defRPr>
            </a:lvl1pPr>
          </a:lstStyle>
          <a:p>
            <a:endParaRPr lang="en-GB" noProof="0"/>
          </a:p>
        </p:txBody>
      </p:sp>
    </p:spTree>
    <p:extLst>
      <p:ext uri="{BB962C8B-B14F-4D97-AF65-F5344CB8AC3E}">
        <p14:creationId xmlns:p14="http://schemas.microsoft.com/office/powerpoint/2010/main" val="3707074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ing Slide 3">
    <p:spTree>
      <p:nvGrpSpPr>
        <p:cNvPr id="1" name=""/>
        <p:cNvGrpSpPr/>
        <p:nvPr/>
      </p:nvGrpSpPr>
      <p:grpSpPr>
        <a:xfrm>
          <a:off x="0" y="0"/>
          <a:ext cx="0" cy="0"/>
          <a:chOff x="0" y="0"/>
          <a:chExt cx="0" cy="0"/>
        </a:xfrm>
      </p:grpSpPr>
      <p:sp>
        <p:nvSpPr>
          <p:cNvPr id="13" name="Rounded Rectangle 40">
            <a:extLst>
              <a:ext uri="{FF2B5EF4-FFF2-40B4-BE49-F238E27FC236}">
                <a16:creationId xmlns:a16="http://schemas.microsoft.com/office/drawing/2014/main" id="{79BD155F-128A-4013-B08F-037CF6DE5618}"/>
              </a:ext>
            </a:extLst>
          </p:cNvPr>
          <p:cNvSpPr/>
          <p:nvPr userDrawn="1"/>
        </p:nvSpPr>
        <p:spPr>
          <a:xfrm>
            <a:off x="8417113" y="480003"/>
            <a:ext cx="3322996" cy="3324641"/>
          </a:xfrm>
          <a:prstGeom prst="roundRect">
            <a:avLst>
              <a:gd name="adj" fmla="val 1968"/>
            </a:avLst>
          </a:prstGeom>
          <a:solidFill>
            <a:srgbClr val="E877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7" name="Picture Placeholder 3" descr="Go_Calmimg Teal.png">
            <a:extLst>
              <a:ext uri="{FF2B5EF4-FFF2-40B4-BE49-F238E27FC236}">
                <a16:creationId xmlns:a16="http://schemas.microsoft.com/office/drawing/2014/main" id="{339FD8CD-5950-4815-9CCA-8F77EFEDFE5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378387" y="3844007"/>
            <a:ext cx="1103639" cy="1101891"/>
          </a:xfrm>
          <a:prstGeom prst="rect">
            <a:avLst/>
          </a:prstGeom>
        </p:spPr>
      </p:pic>
      <p:pic>
        <p:nvPicPr>
          <p:cNvPr id="9" name="Picture Placeholder 5" descr="Donate_Honest Grey.png">
            <a:extLst>
              <a:ext uri="{FF2B5EF4-FFF2-40B4-BE49-F238E27FC236}">
                <a16:creationId xmlns:a16="http://schemas.microsoft.com/office/drawing/2014/main" id="{2C89E916-E2F7-43A9-BDB4-99803306643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26793" y="3844008"/>
            <a:ext cx="1103639" cy="1105319"/>
          </a:xfrm>
          <a:prstGeom prst="rect">
            <a:avLst/>
          </a:prstGeom>
        </p:spPr>
      </p:pic>
      <p:sp>
        <p:nvSpPr>
          <p:cNvPr id="11" name="Content Placeholder 1">
            <a:extLst>
              <a:ext uri="{FF2B5EF4-FFF2-40B4-BE49-F238E27FC236}">
                <a16:creationId xmlns:a16="http://schemas.microsoft.com/office/drawing/2014/main" id="{B2C2D875-D3B3-4B91-AA58-999F6CE48C32}"/>
              </a:ext>
            </a:extLst>
          </p:cNvPr>
          <p:cNvSpPr>
            <a:spLocks noGrp="1"/>
          </p:cNvSpPr>
          <p:nvPr>
            <p:ph idx="20"/>
          </p:nvPr>
        </p:nvSpPr>
        <p:spPr>
          <a:xfrm>
            <a:off x="8404326" y="480000"/>
            <a:ext cx="3140516" cy="2948999"/>
          </a:xfrm>
          <a:prstGeom prst="rect">
            <a:avLst/>
          </a:prstGeom>
        </p:spPr>
        <p:txBody>
          <a:bodyPr/>
          <a:lstStyle>
            <a:lvl1pPr marL="507974" indent="-507974">
              <a:buFont typeface="Arial" panose="020B0604020202020204" pitchFamily="34" charset="0"/>
              <a:buChar char="•"/>
              <a:defRPr sz="2400"/>
            </a:lvl1pPr>
          </a:lstStyle>
          <a:p>
            <a:r>
              <a:rPr lang="en-US">
                <a:solidFill>
                  <a:schemeClr val="bg1"/>
                </a:solidFill>
              </a:rPr>
              <a:t>Another sample layout for visual slide</a:t>
            </a:r>
          </a:p>
          <a:p>
            <a:pPr marL="380990" indent="-380990">
              <a:buFont typeface="Arial" panose="020B0604020202020204" pitchFamily="34" charset="0"/>
              <a:buChar char="•"/>
            </a:pPr>
            <a:r>
              <a:rPr lang="en-US">
                <a:solidFill>
                  <a:schemeClr val="bg1"/>
                </a:solidFill>
              </a:rPr>
              <a:t>Bullet one</a:t>
            </a:r>
          </a:p>
          <a:p>
            <a:pPr marL="380990" indent="-380990">
              <a:buFont typeface="Arial" panose="020B0604020202020204" pitchFamily="34" charset="0"/>
              <a:buChar char="•"/>
            </a:pPr>
            <a:r>
              <a:rPr lang="en-US">
                <a:solidFill>
                  <a:schemeClr val="bg1"/>
                </a:solidFill>
              </a:rPr>
              <a:t>Bullet two</a:t>
            </a:r>
          </a:p>
          <a:p>
            <a:pPr marL="380990" indent="-380990">
              <a:buFont typeface="Arial" panose="020B0604020202020204" pitchFamily="34" charset="0"/>
              <a:buChar char="•"/>
            </a:pPr>
            <a:r>
              <a:rPr lang="en-US">
                <a:solidFill>
                  <a:schemeClr val="bg1"/>
                </a:solidFill>
              </a:rPr>
              <a:t>Bullet three</a:t>
            </a:r>
          </a:p>
          <a:p>
            <a:endParaRPr lang="en-US">
              <a:solidFill>
                <a:schemeClr val="bg1"/>
              </a:solidFill>
            </a:endParaRPr>
          </a:p>
          <a:p>
            <a:endParaRPr lang="en-US"/>
          </a:p>
        </p:txBody>
      </p:sp>
      <p:sp>
        <p:nvSpPr>
          <p:cNvPr id="14" name="Picture Placeholder 14">
            <a:extLst>
              <a:ext uri="{FF2B5EF4-FFF2-40B4-BE49-F238E27FC236}">
                <a16:creationId xmlns:a16="http://schemas.microsoft.com/office/drawing/2014/main" id="{D218091C-70C8-4377-A27C-A17CFEAEFC65}"/>
              </a:ext>
            </a:extLst>
          </p:cNvPr>
          <p:cNvSpPr>
            <a:spLocks noGrp="1"/>
          </p:cNvSpPr>
          <p:nvPr>
            <p:ph type="pic" sz="quarter" idx="19" hasCustomPrompt="1"/>
          </p:nvPr>
        </p:nvSpPr>
        <p:spPr>
          <a:xfrm>
            <a:off x="537414" y="480003"/>
            <a:ext cx="7671645" cy="540931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pic>
        <p:nvPicPr>
          <p:cNvPr id="15" name="Picture 14">
            <a:extLst>
              <a:ext uri="{FF2B5EF4-FFF2-40B4-BE49-F238E27FC236}">
                <a16:creationId xmlns:a16="http://schemas.microsoft.com/office/drawing/2014/main" id="{6C27947B-952E-4A38-A35C-A736F6DFE2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Tree>
    <p:extLst>
      <p:ext uri="{BB962C8B-B14F-4D97-AF65-F5344CB8AC3E}">
        <p14:creationId xmlns:p14="http://schemas.microsoft.com/office/powerpoint/2010/main" val="3163462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Images Slide">
    <p:spTree>
      <p:nvGrpSpPr>
        <p:cNvPr id="1" name=""/>
        <p:cNvGrpSpPr/>
        <p:nvPr/>
      </p:nvGrpSpPr>
      <p:grpSpPr>
        <a:xfrm>
          <a:off x="0" y="0"/>
          <a:ext cx="0" cy="0"/>
          <a:chOff x="0" y="0"/>
          <a:chExt cx="0" cy="0"/>
        </a:xfrm>
      </p:grpSpPr>
      <p:sp>
        <p:nvSpPr>
          <p:cNvPr id="6" name="Rounded Rectangle 40">
            <a:extLst>
              <a:ext uri="{FF2B5EF4-FFF2-40B4-BE49-F238E27FC236}">
                <a16:creationId xmlns:a16="http://schemas.microsoft.com/office/drawing/2014/main" id="{36E948AB-3F19-4785-A834-3C30CBC5FBC3}"/>
              </a:ext>
            </a:extLst>
          </p:cNvPr>
          <p:cNvSpPr/>
          <p:nvPr userDrawn="1"/>
        </p:nvSpPr>
        <p:spPr>
          <a:xfrm>
            <a:off x="415413" y="342289"/>
            <a:ext cx="4638368" cy="825909"/>
          </a:xfrm>
          <a:prstGeom prst="roundRect">
            <a:avLst>
              <a:gd name="adj" fmla="val 19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2" name="Title 1">
            <a:extLst>
              <a:ext uri="{FF2B5EF4-FFF2-40B4-BE49-F238E27FC236}">
                <a16:creationId xmlns:a16="http://schemas.microsoft.com/office/drawing/2014/main" id="{6091AB86-A233-49AA-852D-AB82F053D726}"/>
              </a:ext>
            </a:extLst>
          </p:cNvPr>
          <p:cNvSpPr>
            <a:spLocks noGrp="1"/>
          </p:cNvSpPr>
          <p:nvPr>
            <p:ph type="title" hasCustomPrompt="1"/>
          </p:nvPr>
        </p:nvSpPr>
        <p:spPr>
          <a:xfrm>
            <a:off x="415414" y="332458"/>
            <a:ext cx="4500716" cy="825909"/>
          </a:xfrm>
          <a:prstGeom prst="rect">
            <a:avLst/>
          </a:prstGeom>
        </p:spPr>
        <p:txBody>
          <a:bodyPr>
            <a:normAutofit/>
          </a:bodyPr>
          <a:lstStyle>
            <a:lvl1pPr>
              <a:defRPr sz="2800" b="1">
                <a:solidFill>
                  <a:schemeClr val="bg1"/>
                </a:solidFill>
              </a:defRPr>
            </a:lvl1pPr>
          </a:lstStyle>
          <a:p>
            <a:r>
              <a:rPr lang="en-US"/>
              <a:t>Title style</a:t>
            </a:r>
            <a:endParaRPr lang="en-GB"/>
          </a:p>
        </p:txBody>
      </p:sp>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
        <p:nvSpPr>
          <p:cNvPr id="12" name="Picture Placeholder 14">
            <a:extLst>
              <a:ext uri="{FF2B5EF4-FFF2-40B4-BE49-F238E27FC236}">
                <a16:creationId xmlns:a16="http://schemas.microsoft.com/office/drawing/2014/main" id="{9AD50F42-A5DF-4430-B44C-C1A7C60BD927}"/>
              </a:ext>
            </a:extLst>
          </p:cNvPr>
          <p:cNvSpPr>
            <a:spLocks noGrp="1"/>
          </p:cNvSpPr>
          <p:nvPr>
            <p:ph type="pic" sz="quarter" idx="12" hasCustomPrompt="1"/>
          </p:nvPr>
        </p:nvSpPr>
        <p:spPr>
          <a:xfrm>
            <a:off x="456279" y="3429000"/>
            <a:ext cx="3348887"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3991977" y="342900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664465" y="3429002"/>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664465" y="70437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9323229" y="69712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Tree>
    <p:extLst>
      <p:ext uri="{BB962C8B-B14F-4D97-AF65-F5344CB8AC3E}">
        <p14:creationId xmlns:p14="http://schemas.microsoft.com/office/powerpoint/2010/main" val="4082987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mple Content Slide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AB86-A233-49AA-852D-AB82F053D726}"/>
              </a:ext>
            </a:extLst>
          </p:cNvPr>
          <p:cNvSpPr>
            <a:spLocks noGrp="1"/>
          </p:cNvSpPr>
          <p:nvPr>
            <p:ph type="title" hasCustomPrompt="1"/>
          </p:nvPr>
        </p:nvSpPr>
        <p:spPr>
          <a:xfrm>
            <a:off x="415414" y="332458"/>
            <a:ext cx="4500716" cy="825909"/>
          </a:xfrm>
          <a:prstGeom prst="rect">
            <a:avLst/>
          </a:prstGeom>
        </p:spPr>
        <p:txBody>
          <a:bodyPr>
            <a:normAutofit/>
          </a:bodyPr>
          <a:lstStyle>
            <a:lvl1pPr>
              <a:defRPr sz="2800" b="1">
                <a:solidFill>
                  <a:srgbClr val="0070C0"/>
                </a:solidFill>
              </a:defRPr>
            </a:lvl1pPr>
          </a:lstStyle>
          <a:p>
            <a:r>
              <a:rPr lang="en-US"/>
              <a:t>Title style</a:t>
            </a:r>
            <a:endParaRPr lang="en-GB"/>
          </a:p>
        </p:txBody>
      </p:sp>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
        <p:nvSpPr>
          <p:cNvPr id="12" name="Picture Placeholder 14">
            <a:extLst>
              <a:ext uri="{FF2B5EF4-FFF2-40B4-BE49-F238E27FC236}">
                <a16:creationId xmlns:a16="http://schemas.microsoft.com/office/drawing/2014/main" id="{9AD50F42-A5DF-4430-B44C-C1A7C60BD927}"/>
              </a:ext>
            </a:extLst>
          </p:cNvPr>
          <p:cNvSpPr>
            <a:spLocks noGrp="1"/>
          </p:cNvSpPr>
          <p:nvPr>
            <p:ph type="pic" sz="quarter" idx="12" hasCustomPrompt="1"/>
          </p:nvPr>
        </p:nvSpPr>
        <p:spPr>
          <a:xfrm>
            <a:off x="456279" y="3429000"/>
            <a:ext cx="3348887"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3991977" y="342900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664465" y="3429002"/>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664465" y="70437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9323229" y="697121"/>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Tree>
    <p:extLst>
      <p:ext uri="{BB962C8B-B14F-4D97-AF65-F5344CB8AC3E}">
        <p14:creationId xmlns:p14="http://schemas.microsoft.com/office/powerpoint/2010/main" val="187254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12" name="Picture 11" descr="White_Hand Message.png">
            <a:extLst>
              <a:ext uri="{FF2B5EF4-FFF2-40B4-BE49-F238E27FC236}">
                <a16:creationId xmlns:a16="http://schemas.microsoft.com/office/drawing/2014/main" id="{6617664C-5F77-4524-8F48-005899526B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6994" y="658763"/>
            <a:ext cx="4793284" cy="6199239"/>
          </a:xfrm>
          <a:prstGeom prst="rect">
            <a:avLst/>
          </a:prstGeom>
        </p:spPr>
      </p:pic>
      <p:pic>
        <p:nvPicPr>
          <p:cNvPr id="13" name="Picture 12">
            <a:extLst>
              <a:ext uri="{FF2B5EF4-FFF2-40B4-BE49-F238E27FC236}">
                <a16:creationId xmlns:a16="http://schemas.microsoft.com/office/drawing/2014/main" id="{9755C576-8831-4470-9ABC-F8FF6E66F0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Tree>
    <p:extLst>
      <p:ext uri="{BB962C8B-B14F-4D97-AF65-F5344CB8AC3E}">
        <p14:creationId xmlns:p14="http://schemas.microsoft.com/office/powerpoint/2010/main" val="2302547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AFDD7AD-A3E4-4E70-B636-8BDF010DA09B}"/>
              </a:ext>
            </a:extLst>
          </p:cNvPr>
          <p:cNvSpPr>
            <a:spLocks noGrp="1"/>
          </p:cNvSpPr>
          <p:nvPr>
            <p:ph type="pic" sz="quarter" idx="12" hasCustomPrompt="1"/>
          </p:nvPr>
        </p:nvSpPr>
        <p:spPr>
          <a:xfrm>
            <a:off x="0" y="0"/>
            <a:ext cx="12192000" cy="6858000"/>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9" name="Rounded Rectangle 40">
            <a:extLst>
              <a:ext uri="{FF2B5EF4-FFF2-40B4-BE49-F238E27FC236}">
                <a16:creationId xmlns:a16="http://schemas.microsoft.com/office/drawing/2014/main" id="{F3B0442B-252C-4D6A-A7BC-A681E02D367C}"/>
              </a:ext>
            </a:extLst>
          </p:cNvPr>
          <p:cNvSpPr/>
          <p:nvPr userDrawn="1"/>
        </p:nvSpPr>
        <p:spPr>
          <a:xfrm>
            <a:off x="8581931" y="2522633"/>
            <a:ext cx="3322996" cy="3324641"/>
          </a:xfrm>
          <a:prstGeom prst="roundRect">
            <a:avLst>
              <a:gd name="adj" fmla="val 1968"/>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7" name="Content Placeholder 8">
            <a:extLst>
              <a:ext uri="{FF2B5EF4-FFF2-40B4-BE49-F238E27FC236}">
                <a16:creationId xmlns:a16="http://schemas.microsoft.com/office/drawing/2014/main" id="{51B2D3D1-AB23-4D61-B074-3D0DA2179012}"/>
              </a:ext>
            </a:extLst>
          </p:cNvPr>
          <p:cNvSpPr>
            <a:spLocks noGrp="1"/>
          </p:cNvSpPr>
          <p:nvPr>
            <p:ph idx="36"/>
          </p:nvPr>
        </p:nvSpPr>
        <p:spPr>
          <a:xfrm>
            <a:off x="8771463" y="2737724"/>
            <a:ext cx="2943933" cy="2801608"/>
          </a:xfrm>
          <a:prstGeom prst="rect">
            <a:avLst/>
          </a:prstGeom>
        </p:spPr>
        <p:txBody>
          <a:bodyPr/>
          <a:lstStyle/>
          <a:p>
            <a:r>
              <a:rPr lang="en-US">
                <a:solidFill>
                  <a:srgbClr val="FFFFFF"/>
                </a:solidFill>
              </a:rPr>
              <a:t>Full-bleed images</a:t>
            </a:r>
          </a:p>
          <a:p>
            <a:endParaRPr lang="en-US" sz="1000">
              <a:solidFill>
                <a:srgbClr val="FFFFFF"/>
              </a:solidFill>
            </a:endParaRPr>
          </a:p>
          <a:p>
            <a:r>
              <a:rPr lang="en-US" sz="1200">
                <a:solidFill>
                  <a:srgbClr val="FFFFFF"/>
                </a:solidFill>
              </a:rPr>
              <a:t>Use the grey grid to place copy boxes and icons over full-bleed images, then delete it. </a:t>
            </a:r>
            <a:br>
              <a:rPr lang="en-US" sz="1200">
                <a:solidFill>
                  <a:srgbClr val="FFFFFF"/>
                </a:solidFill>
              </a:rPr>
            </a:br>
            <a:endParaRPr lang="en-US" sz="1200">
              <a:solidFill>
                <a:srgbClr val="FFFFFF"/>
              </a:solidFill>
            </a:endParaRPr>
          </a:p>
          <a:p>
            <a:r>
              <a:rPr lang="en-US" sz="1200">
                <a:solidFill>
                  <a:srgbClr val="FFFFFF"/>
                </a:solidFill>
              </a:rPr>
              <a:t>Pick out </a:t>
            </a:r>
            <a:r>
              <a:rPr lang="en-US" sz="1200" err="1">
                <a:solidFill>
                  <a:srgbClr val="FFFFFF"/>
                </a:solidFill>
              </a:rPr>
              <a:t>colours</a:t>
            </a:r>
            <a:r>
              <a:rPr lang="en-US" sz="1200">
                <a:solidFill>
                  <a:srgbClr val="FFFFFF"/>
                </a:solidFill>
              </a:rPr>
              <a:t> from the image, or use contrasting </a:t>
            </a:r>
            <a:r>
              <a:rPr lang="en-US" sz="1200" err="1">
                <a:solidFill>
                  <a:srgbClr val="FFFFFF"/>
                </a:solidFill>
              </a:rPr>
              <a:t>colours</a:t>
            </a:r>
            <a:r>
              <a:rPr lang="en-US" sz="1200">
                <a:solidFill>
                  <a:srgbClr val="FFFFFF"/>
                </a:solidFill>
              </a:rPr>
              <a:t>. </a:t>
            </a:r>
          </a:p>
        </p:txBody>
      </p:sp>
      <p:pic>
        <p:nvPicPr>
          <p:cNvPr id="8" name="Picture Placeholder 1" descr="Heart_Crisp Blue.png">
            <a:extLst>
              <a:ext uri="{FF2B5EF4-FFF2-40B4-BE49-F238E27FC236}">
                <a16:creationId xmlns:a16="http://schemas.microsoft.com/office/drawing/2014/main" id="{5ED3DB3A-ECFA-4F51-95AE-6433C794FA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687917" y="1328854"/>
            <a:ext cx="1107745" cy="1107745"/>
          </a:xfrm>
          <a:prstGeom prst="rect">
            <a:avLst/>
          </a:prstGeom>
        </p:spPr>
      </p:pic>
      <p:pic>
        <p:nvPicPr>
          <p:cNvPr id="6" name="Picture 5">
            <a:extLst>
              <a:ext uri="{FF2B5EF4-FFF2-40B4-BE49-F238E27FC236}">
                <a16:creationId xmlns:a16="http://schemas.microsoft.com/office/drawing/2014/main" id="{55ED5627-E9E2-4CDB-8897-670AFA2E4C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9" y="6073752"/>
            <a:ext cx="1541127" cy="476299"/>
          </a:xfrm>
          <a:prstGeom prst="rect">
            <a:avLst/>
          </a:prstGeom>
        </p:spPr>
      </p:pic>
    </p:spTree>
    <p:extLst>
      <p:ext uri="{BB962C8B-B14F-4D97-AF65-F5344CB8AC3E}">
        <p14:creationId xmlns:p14="http://schemas.microsoft.com/office/powerpoint/2010/main" val="3677633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8"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8"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307301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3">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6121402" y="1604434"/>
            <a:ext cx="5589780"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4046503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Content 1">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8"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7" y="1604434"/>
            <a:ext cx="446616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5526955" y="1604434"/>
            <a:ext cx="446616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4092889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8"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8"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348585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Content 3">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8"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6121401" y="1604434"/>
            <a:ext cx="5589780"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929815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in Content 4">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8"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6495DFC5-91DB-9849-8AC8-D974CE87351D}"/>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Tree>
    <p:extLst>
      <p:ext uri="{BB962C8B-B14F-4D97-AF65-F5344CB8AC3E}">
        <p14:creationId xmlns:p14="http://schemas.microsoft.com/office/powerpoint/2010/main" val="957868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in Content 5">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7245014" y="1604434"/>
            <a:ext cx="446616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DE65B978-5615-F948-96C6-ECAAE5CCB4E2}"/>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Tree>
    <p:extLst>
      <p:ext uri="{BB962C8B-B14F-4D97-AF65-F5344CB8AC3E}">
        <p14:creationId xmlns:p14="http://schemas.microsoft.com/office/powerpoint/2010/main" val="1666639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 Content 6">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8"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4994998" y="1604434"/>
            <a:ext cx="6718301"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9" name="Graphic 7">
            <a:extLst>
              <a:ext uri="{FF2B5EF4-FFF2-40B4-BE49-F238E27FC236}">
                <a16:creationId xmlns:a16="http://schemas.microsoft.com/office/drawing/2014/main" id="{F69CDDAC-BFF3-5F4F-8BF0-A58554541ED7}"/>
              </a:ext>
            </a:extLst>
          </p:cNvPr>
          <p:cNvSpPr/>
          <p:nvPr userDrawn="1"/>
        </p:nvSpPr>
        <p:spPr>
          <a:xfrm>
            <a:off x="4995331" y="1610833"/>
            <a:ext cx="6718303" cy="4454184"/>
          </a:xfrm>
          <a:custGeom>
            <a:avLst/>
            <a:gdLst>
              <a:gd name="connsiteX0" fmla="*/ 36060 w 5037847"/>
              <a:gd name="connsiteY0" fmla="*/ 0 h 3343815"/>
              <a:gd name="connsiteX1" fmla="*/ 5001920 w 5037847"/>
              <a:gd name="connsiteY1" fmla="*/ 0 h 3343815"/>
              <a:gd name="connsiteX2" fmla="*/ 5037848 w 5037847"/>
              <a:gd name="connsiteY2" fmla="*/ 35890 h 3343815"/>
              <a:gd name="connsiteX3" fmla="*/ 5037848 w 5037847"/>
              <a:gd name="connsiteY3" fmla="*/ 3307799 h 3343815"/>
              <a:gd name="connsiteX4" fmla="*/ 5001793 w 5037847"/>
              <a:gd name="connsiteY4" fmla="*/ 3343815 h 3343815"/>
              <a:gd name="connsiteX5" fmla="*/ 35933 w 5037847"/>
              <a:gd name="connsiteY5" fmla="*/ 3343815 h 3343815"/>
              <a:gd name="connsiteX6" fmla="*/ 0 w 5037847"/>
              <a:gd name="connsiteY6" fmla="*/ 3307926 h 3343815"/>
              <a:gd name="connsiteX7" fmla="*/ 6 w 5037847"/>
              <a:gd name="connsiteY7" fmla="*/ 3307292 h 3343815"/>
              <a:gd name="connsiteX8" fmla="*/ 6 w 5037847"/>
              <a:gd name="connsiteY8" fmla="*/ 36016 h 3343815"/>
              <a:gd name="connsiteX9" fmla="*/ 36060 w 5037847"/>
              <a:gd name="connsiteY9" fmla="*/ 0 h 3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847" h="3343815">
                <a:moveTo>
                  <a:pt x="36060" y="0"/>
                </a:moveTo>
                <a:lnTo>
                  <a:pt x="5001920" y="0"/>
                </a:lnTo>
                <a:cubicBezTo>
                  <a:pt x="5021763" y="0"/>
                  <a:pt x="5037848" y="16068"/>
                  <a:pt x="5037848" y="35890"/>
                </a:cubicBezTo>
                <a:lnTo>
                  <a:pt x="5037848" y="3307799"/>
                </a:lnTo>
                <a:cubicBezTo>
                  <a:pt x="5037848" y="3327684"/>
                  <a:pt x="5021700" y="3343815"/>
                  <a:pt x="5001793" y="3343815"/>
                </a:cubicBezTo>
                <a:lnTo>
                  <a:pt x="35933" y="3343815"/>
                </a:lnTo>
                <a:cubicBezTo>
                  <a:pt x="16091" y="3343815"/>
                  <a:pt x="3" y="3327747"/>
                  <a:pt x="0" y="3307926"/>
                </a:cubicBezTo>
                <a:cubicBezTo>
                  <a:pt x="0" y="3307723"/>
                  <a:pt x="2" y="3307507"/>
                  <a:pt x="6" y="3307292"/>
                </a:cubicBezTo>
                <a:lnTo>
                  <a:pt x="6" y="36016"/>
                </a:lnTo>
                <a:cubicBezTo>
                  <a:pt x="6" y="16125"/>
                  <a:pt x="16148" y="0"/>
                  <a:pt x="36060" y="0"/>
                </a:cubicBezTo>
                <a:close/>
              </a:path>
            </a:pathLst>
          </a:custGeom>
          <a:noFill/>
          <a:ln w="12692" cap="flat">
            <a:solidFill>
              <a:schemeClr val="tx2"/>
            </a:solidFill>
            <a:prstDash val="solid"/>
            <a:miter/>
          </a:ln>
        </p:spPr>
        <p:txBody>
          <a:bodyPr rtlCol="0" anchor="ctr"/>
          <a:lstStyle/>
          <a:p>
            <a:endParaRPr lang="en-GB" sz="2400"/>
          </a:p>
        </p:txBody>
      </p:sp>
      <p:sp>
        <p:nvSpPr>
          <p:cNvPr id="14" name="Picture Placeholder 13">
            <a:extLst>
              <a:ext uri="{FF2B5EF4-FFF2-40B4-BE49-F238E27FC236}">
                <a16:creationId xmlns:a16="http://schemas.microsoft.com/office/drawing/2014/main" id="{7EC822C8-136C-1344-B8FC-C3F59193C58D}"/>
              </a:ext>
            </a:extLst>
          </p:cNvPr>
          <p:cNvSpPr>
            <a:spLocks noGrp="1"/>
          </p:cNvSpPr>
          <p:nvPr>
            <p:ph type="pic" sz="quarter" idx="10" hasCustomPrompt="1"/>
          </p:nvPr>
        </p:nvSpPr>
        <p:spPr>
          <a:xfrm>
            <a:off x="478365" y="1604434"/>
            <a:ext cx="4466168" cy="4466167"/>
          </a:xfrm>
          <a:custGeom>
            <a:avLst/>
            <a:gdLst>
              <a:gd name="connsiteX0" fmla="*/ 36085 w 3349626"/>
              <a:gd name="connsiteY0" fmla="*/ 0 h 3349625"/>
              <a:gd name="connsiteX1" fmla="*/ 3313674 w 3349626"/>
              <a:gd name="connsiteY1" fmla="*/ 0 h 3349625"/>
              <a:gd name="connsiteX2" fmla="*/ 3349626 w 3349626"/>
              <a:gd name="connsiteY2" fmla="*/ 35952 h 3349625"/>
              <a:gd name="connsiteX3" fmla="*/ 3349626 w 3349626"/>
              <a:gd name="connsiteY3" fmla="*/ 3313546 h 3349625"/>
              <a:gd name="connsiteX4" fmla="*/ 3313547 w 3349626"/>
              <a:gd name="connsiteY4" fmla="*/ 3349625 h 3349625"/>
              <a:gd name="connsiteX5" fmla="*/ 35957 w 3349626"/>
              <a:gd name="connsiteY5" fmla="*/ 3349625 h 3349625"/>
              <a:gd name="connsiteX6" fmla="*/ 0 w 3349626"/>
              <a:gd name="connsiteY6" fmla="*/ 3313673 h 3349625"/>
              <a:gd name="connsiteX7" fmla="*/ 6 w 3349626"/>
              <a:gd name="connsiteY7" fmla="*/ 3313038 h 3349625"/>
              <a:gd name="connsiteX8" fmla="*/ 6 w 3349626"/>
              <a:gd name="connsiteY8" fmla="*/ 36079 h 3349625"/>
              <a:gd name="connsiteX9" fmla="*/ 36085 w 3349626"/>
              <a:gd name="connsiteY9" fmla="*/ 0 h 33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626" h="3349625">
                <a:moveTo>
                  <a:pt x="36085" y="0"/>
                </a:moveTo>
                <a:lnTo>
                  <a:pt x="3313674" y="0"/>
                </a:lnTo>
                <a:cubicBezTo>
                  <a:pt x="3333531" y="0"/>
                  <a:pt x="3349626" y="16096"/>
                  <a:pt x="3349626" y="35952"/>
                </a:cubicBezTo>
                <a:lnTo>
                  <a:pt x="3349626" y="3313546"/>
                </a:lnTo>
                <a:cubicBezTo>
                  <a:pt x="3349626" y="3333466"/>
                  <a:pt x="3333467" y="3349625"/>
                  <a:pt x="3313547" y="3349625"/>
                </a:cubicBezTo>
                <a:lnTo>
                  <a:pt x="35957" y="3349625"/>
                </a:lnTo>
                <a:cubicBezTo>
                  <a:pt x="16102" y="3349625"/>
                  <a:pt x="3" y="3333530"/>
                  <a:pt x="0" y="3313673"/>
                </a:cubicBezTo>
                <a:cubicBezTo>
                  <a:pt x="0" y="3313470"/>
                  <a:pt x="2" y="3313255"/>
                  <a:pt x="6" y="3313038"/>
                </a:cubicBezTo>
                <a:lnTo>
                  <a:pt x="6" y="36079"/>
                </a:lnTo>
                <a:cubicBezTo>
                  <a:pt x="6" y="16153"/>
                  <a:pt x="16159" y="0"/>
                  <a:pt x="36085"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5" name="Vertical Text Placeholder 28">
            <a:extLst>
              <a:ext uri="{FF2B5EF4-FFF2-40B4-BE49-F238E27FC236}">
                <a16:creationId xmlns:a16="http://schemas.microsoft.com/office/drawing/2014/main" id="{3CFF5BFC-DC49-644B-8249-21F9BE693EF7}"/>
              </a:ext>
            </a:extLst>
          </p:cNvPr>
          <p:cNvSpPr>
            <a:spLocks noGrp="1"/>
          </p:cNvSpPr>
          <p:nvPr>
            <p:ph type="body" orient="vert" sz="quarter" idx="13" hasCustomPrompt="1"/>
          </p:nvPr>
        </p:nvSpPr>
        <p:spPr>
          <a:xfrm rot="10800000">
            <a:off x="4598226" y="1604433"/>
            <a:ext cx="346476" cy="4466168"/>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530417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 Content 7">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8"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478368" y="1604434"/>
            <a:ext cx="672219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9" name="Graphic 7">
            <a:extLst>
              <a:ext uri="{FF2B5EF4-FFF2-40B4-BE49-F238E27FC236}">
                <a16:creationId xmlns:a16="http://schemas.microsoft.com/office/drawing/2014/main" id="{F69CDDAC-BFF3-5F4F-8BF0-A58554541ED7}"/>
              </a:ext>
            </a:extLst>
          </p:cNvPr>
          <p:cNvSpPr/>
          <p:nvPr userDrawn="1"/>
        </p:nvSpPr>
        <p:spPr>
          <a:xfrm>
            <a:off x="474472" y="1610833"/>
            <a:ext cx="6726429" cy="4454184"/>
          </a:xfrm>
          <a:custGeom>
            <a:avLst/>
            <a:gdLst>
              <a:gd name="connsiteX0" fmla="*/ 36060 w 5037847"/>
              <a:gd name="connsiteY0" fmla="*/ 0 h 3343815"/>
              <a:gd name="connsiteX1" fmla="*/ 5001920 w 5037847"/>
              <a:gd name="connsiteY1" fmla="*/ 0 h 3343815"/>
              <a:gd name="connsiteX2" fmla="*/ 5037848 w 5037847"/>
              <a:gd name="connsiteY2" fmla="*/ 35890 h 3343815"/>
              <a:gd name="connsiteX3" fmla="*/ 5037848 w 5037847"/>
              <a:gd name="connsiteY3" fmla="*/ 3307799 h 3343815"/>
              <a:gd name="connsiteX4" fmla="*/ 5001793 w 5037847"/>
              <a:gd name="connsiteY4" fmla="*/ 3343815 h 3343815"/>
              <a:gd name="connsiteX5" fmla="*/ 35933 w 5037847"/>
              <a:gd name="connsiteY5" fmla="*/ 3343815 h 3343815"/>
              <a:gd name="connsiteX6" fmla="*/ 0 w 5037847"/>
              <a:gd name="connsiteY6" fmla="*/ 3307926 h 3343815"/>
              <a:gd name="connsiteX7" fmla="*/ 6 w 5037847"/>
              <a:gd name="connsiteY7" fmla="*/ 3307292 h 3343815"/>
              <a:gd name="connsiteX8" fmla="*/ 6 w 5037847"/>
              <a:gd name="connsiteY8" fmla="*/ 36016 h 3343815"/>
              <a:gd name="connsiteX9" fmla="*/ 36060 w 5037847"/>
              <a:gd name="connsiteY9" fmla="*/ 0 h 3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847" h="3343815">
                <a:moveTo>
                  <a:pt x="36060" y="0"/>
                </a:moveTo>
                <a:lnTo>
                  <a:pt x="5001920" y="0"/>
                </a:lnTo>
                <a:cubicBezTo>
                  <a:pt x="5021763" y="0"/>
                  <a:pt x="5037848" y="16068"/>
                  <a:pt x="5037848" y="35890"/>
                </a:cubicBezTo>
                <a:lnTo>
                  <a:pt x="5037848" y="3307799"/>
                </a:lnTo>
                <a:cubicBezTo>
                  <a:pt x="5037848" y="3327684"/>
                  <a:pt x="5021700" y="3343815"/>
                  <a:pt x="5001793" y="3343815"/>
                </a:cubicBezTo>
                <a:lnTo>
                  <a:pt x="35933" y="3343815"/>
                </a:lnTo>
                <a:cubicBezTo>
                  <a:pt x="16091" y="3343815"/>
                  <a:pt x="3" y="3327747"/>
                  <a:pt x="0" y="3307926"/>
                </a:cubicBezTo>
                <a:cubicBezTo>
                  <a:pt x="0" y="3307723"/>
                  <a:pt x="2" y="3307507"/>
                  <a:pt x="6" y="3307292"/>
                </a:cubicBezTo>
                <a:lnTo>
                  <a:pt x="6" y="36016"/>
                </a:lnTo>
                <a:cubicBezTo>
                  <a:pt x="6" y="16125"/>
                  <a:pt x="16148" y="0"/>
                  <a:pt x="36060" y="0"/>
                </a:cubicBezTo>
                <a:close/>
              </a:path>
            </a:pathLst>
          </a:custGeom>
          <a:solidFill>
            <a:srgbClr val="E5F5FC"/>
          </a:solidFill>
          <a:ln w="12692" cap="flat">
            <a:solidFill>
              <a:srgbClr val="4FC3F7"/>
            </a:solidFill>
            <a:prstDash val="solid"/>
            <a:miter/>
          </a:ln>
        </p:spPr>
        <p:txBody>
          <a:bodyPr rtlCol="0" anchor="ctr"/>
          <a:lstStyle/>
          <a:p>
            <a:endParaRPr lang="en-GB" sz="2400"/>
          </a:p>
        </p:txBody>
      </p:sp>
      <p:sp>
        <p:nvSpPr>
          <p:cNvPr id="14" name="Picture Placeholder 13">
            <a:extLst>
              <a:ext uri="{FF2B5EF4-FFF2-40B4-BE49-F238E27FC236}">
                <a16:creationId xmlns:a16="http://schemas.microsoft.com/office/drawing/2014/main" id="{7EC822C8-136C-1344-B8FC-C3F59193C58D}"/>
              </a:ext>
            </a:extLst>
          </p:cNvPr>
          <p:cNvSpPr>
            <a:spLocks noGrp="1"/>
          </p:cNvSpPr>
          <p:nvPr>
            <p:ph type="pic" sz="quarter" idx="10" hasCustomPrompt="1"/>
          </p:nvPr>
        </p:nvSpPr>
        <p:spPr>
          <a:xfrm>
            <a:off x="7246961" y="1604434"/>
            <a:ext cx="4466168" cy="4466167"/>
          </a:xfrm>
          <a:custGeom>
            <a:avLst/>
            <a:gdLst>
              <a:gd name="connsiteX0" fmla="*/ 36085 w 3349626"/>
              <a:gd name="connsiteY0" fmla="*/ 0 h 3349625"/>
              <a:gd name="connsiteX1" fmla="*/ 3313674 w 3349626"/>
              <a:gd name="connsiteY1" fmla="*/ 0 h 3349625"/>
              <a:gd name="connsiteX2" fmla="*/ 3349626 w 3349626"/>
              <a:gd name="connsiteY2" fmla="*/ 35952 h 3349625"/>
              <a:gd name="connsiteX3" fmla="*/ 3349626 w 3349626"/>
              <a:gd name="connsiteY3" fmla="*/ 3313546 h 3349625"/>
              <a:gd name="connsiteX4" fmla="*/ 3313547 w 3349626"/>
              <a:gd name="connsiteY4" fmla="*/ 3349625 h 3349625"/>
              <a:gd name="connsiteX5" fmla="*/ 35957 w 3349626"/>
              <a:gd name="connsiteY5" fmla="*/ 3349625 h 3349625"/>
              <a:gd name="connsiteX6" fmla="*/ 0 w 3349626"/>
              <a:gd name="connsiteY6" fmla="*/ 3313673 h 3349625"/>
              <a:gd name="connsiteX7" fmla="*/ 6 w 3349626"/>
              <a:gd name="connsiteY7" fmla="*/ 3313038 h 3349625"/>
              <a:gd name="connsiteX8" fmla="*/ 6 w 3349626"/>
              <a:gd name="connsiteY8" fmla="*/ 36079 h 3349625"/>
              <a:gd name="connsiteX9" fmla="*/ 36085 w 3349626"/>
              <a:gd name="connsiteY9" fmla="*/ 0 h 33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626" h="3349625">
                <a:moveTo>
                  <a:pt x="36085" y="0"/>
                </a:moveTo>
                <a:lnTo>
                  <a:pt x="3313674" y="0"/>
                </a:lnTo>
                <a:cubicBezTo>
                  <a:pt x="3333531" y="0"/>
                  <a:pt x="3349626" y="16096"/>
                  <a:pt x="3349626" y="35952"/>
                </a:cubicBezTo>
                <a:lnTo>
                  <a:pt x="3349626" y="3313546"/>
                </a:lnTo>
                <a:cubicBezTo>
                  <a:pt x="3349626" y="3333466"/>
                  <a:pt x="3333467" y="3349625"/>
                  <a:pt x="3313547" y="3349625"/>
                </a:cubicBezTo>
                <a:lnTo>
                  <a:pt x="35957" y="3349625"/>
                </a:lnTo>
                <a:cubicBezTo>
                  <a:pt x="16102" y="3349625"/>
                  <a:pt x="3" y="3333530"/>
                  <a:pt x="0" y="3313673"/>
                </a:cubicBezTo>
                <a:cubicBezTo>
                  <a:pt x="0" y="3313470"/>
                  <a:pt x="2" y="3313255"/>
                  <a:pt x="6" y="3313038"/>
                </a:cubicBezTo>
                <a:lnTo>
                  <a:pt x="6" y="36079"/>
                </a:lnTo>
                <a:cubicBezTo>
                  <a:pt x="6" y="16153"/>
                  <a:pt x="16159" y="0"/>
                  <a:pt x="36085"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5" name="Vertical Text Placeholder 28">
            <a:extLst>
              <a:ext uri="{FF2B5EF4-FFF2-40B4-BE49-F238E27FC236}">
                <a16:creationId xmlns:a16="http://schemas.microsoft.com/office/drawing/2014/main" id="{3CFF5BFC-DC49-644B-8249-21F9BE693EF7}"/>
              </a:ext>
            </a:extLst>
          </p:cNvPr>
          <p:cNvSpPr>
            <a:spLocks noGrp="1"/>
          </p:cNvSpPr>
          <p:nvPr>
            <p:ph type="body" orient="vert" sz="quarter" idx="13" hasCustomPrompt="1"/>
          </p:nvPr>
        </p:nvSpPr>
        <p:spPr>
          <a:xfrm rot="10800000">
            <a:off x="11366822" y="1604433"/>
            <a:ext cx="346476" cy="4466168"/>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5" name="Text Placeholder 4">
            <a:extLst>
              <a:ext uri="{FF2B5EF4-FFF2-40B4-BE49-F238E27FC236}">
                <a16:creationId xmlns:a16="http://schemas.microsoft.com/office/drawing/2014/main" id="{884B7F0E-E9A4-4C00-B9ED-E7D23ECC13B4}"/>
              </a:ext>
            </a:extLst>
          </p:cNvPr>
          <p:cNvSpPr>
            <a:spLocks noGrp="1"/>
          </p:cNvSpPr>
          <p:nvPr>
            <p:ph type="body" sz="quarter" idx="22" hasCustomPrompt="1"/>
          </p:nvPr>
        </p:nvSpPr>
        <p:spPr>
          <a:xfrm>
            <a:off x="569385" y="1714500"/>
            <a:ext cx="6498167" cy="3532717"/>
          </a:xfrm>
          <a:prstGeom prst="rect">
            <a:avLst/>
          </a:prstGeom>
        </p:spPr>
        <p:txBody>
          <a:bodyPr/>
          <a:lstStyle>
            <a:lvl1pPr marL="0" indent="0">
              <a:buNone/>
              <a:defRPr/>
            </a:lvl1pPr>
          </a:lstStyle>
          <a:p>
            <a:pPr lvl="0"/>
            <a:r>
              <a:rPr lang="en-GB"/>
              <a:t>Insert text here</a:t>
            </a:r>
          </a:p>
        </p:txBody>
      </p:sp>
    </p:spTree>
    <p:extLst>
      <p:ext uri="{BB962C8B-B14F-4D97-AF65-F5344CB8AC3E}">
        <p14:creationId xmlns:p14="http://schemas.microsoft.com/office/powerpoint/2010/main" val="454840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in Content 8">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8"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17" name="Picture Placeholder 16">
            <a:extLst>
              <a:ext uri="{FF2B5EF4-FFF2-40B4-BE49-F238E27FC236}">
                <a16:creationId xmlns:a16="http://schemas.microsoft.com/office/drawing/2014/main" id="{B496E644-BAAD-E14D-B622-6203E9288467}"/>
              </a:ext>
            </a:extLst>
          </p:cNvPr>
          <p:cNvSpPr>
            <a:spLocks noGrp="1"/>
          </p:cNvSpPr>
          <p:nvPr>
            <p:ph type="pic" sz="quarter" idx="10" hasCustomPrompt="1"/>
          </p:nvPr>
        </p:nvSpPr>
        <p:spPr>
          <a:xfrm>
            <a:off x="483440" y="1604432"/>
            <a:ext cx="11230195" cy="4466168"/>
          </a:xfrm>
          <a:custGeom>
            <a:avLst/>
            <a:gdLst>
              <a:gd name="connsiteX0" fmla="*/ 36068 w 8422646"/>
              <a:gd name="connsiteY0" fmla="*/ 0 h 3349626"/>
              <a:gd name="connsiteX1" fmla="*/ 8386710 w 8422646"/>
              <a:gd name="connsiteY1" fmla="*/ 0 h 3349626"/>
              <a:gd name="connsiteX2" fmla="*/ 8422646 w 8422646"/>
              <a:gd name="connsiteY2" fmla="*/ 35953 h 3349626"/>
              <a:gd name="connsiteX3" fmla="*/ 8422646 w 8422646"/>
              <a:gd name="connsiteY3" fmla="*/ 3313548 h 3349626"/>
              <a:gd name="connsiteX4" fmla="*/ 8386584 w 8422646"/>
              <a:gd name="connsiteY4" fmla="*/ 3349626 h 3349626"/>
              <a:gd name="connsiteX5" fmla="*/ 35941 w 8422646"/>
              <a:gd name="connsiteY5" fmla="*/ 3349626 h 3349626"/>
              <a:gd name="connsiteX6" fmla="*/ 0 w 8422646"/>
              <a:gd name="connsiteY6" fmla="*/ 3313675 h 3349626"/>
              <a:gd name="connsiteX7" fmla="*/ 6 w 8422646"/>
              <a:gd name="connsiteY7" fmla="*/ 3313040 h 3349626"/>
              <a:gd name="connsiteX8" fmla="*/ 6 w 8422646"/>
              <a:gd name="connsiteY8" fmla="*/ 36079 h 3349626"/>
              <a:gd name="connsiteX9" fmla="*/ 36068 w 8422646"/>
              <a:gd name="connsiteY9" fmla="*/ 0 h 334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2646" h="3349626">
                <a:moveTo>
                  <a:pt x="36068" y="0"/>
                </a:moveTo>
                <a:lnTo>
                  <a:pt x="8386710" y="0"/>
                </a:lnTo>
                <a:cubicBezTo>
                  <a:pt x="8406558" y="0"/>
                  <a:pt x="8422646" y="16096"/>
                  <a:pt x="8422646" y="35953"/>
                </a:cubicBezTo>
                <a:lnTo>
                  <a:pt x="8422646" y="3313548"/>
                </a:lnTo>
                <a:cubicBezTo>
                  <a:pt x="8422646" y="3333467"/>
                  <a:pt x="8406507" y="3349626"/>
                  <a:pt x="8386584" y="3349626"/>
                </a:cubicBezTo>
                <a:lnTo>
                  <a:pt x="35941" y="3349626"/>
                </a:lnTo>
                <a:cubicBezTo>
                  <a:pt x="16094" y="3349626"/>
                  <a:pt x="3" y="3333530"/>
                  <a:pt x="0" y="3313675"/>
                </a:cubicBezTo>
                <a:cubicBezTo>
                  <a:pt x="0" y="3313471"/>
                  <a:pt x="2" y="3313255"/>
                  <a:pt x="6" y="3313040"/>
                </a:cubicBezTo>
                <a:lnTo>
                  <a:pt x="6" y="36079"/>
                </a:lnTo>
                <a:cubicBezTo>
                  <a:pt x="6" y="16153"/>
                  <a:pt x="16151"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8" name="Vertical Text Placeholder 28">
            <a:extLst>
              <a:ext uri="{FF2B5EF4-FFF2-40B4-BE49-F238E27FC236}">
                <a16:creationId xmlns:a16="http://schemas.microsoft.com/office/drawing/2014/main" id="{3FCABB39-9D8D-E640-87A4-62A455EB4C3C}"/>
              </a:ext>
            </a:extLst>
          </p:cNvPr>
          <p:cNvSpPr>
            <a:spLocks noGrp="1"/>
          </p:cNvSpPr>
          <p:nvPr>
            <p:ph type="body" orient="vert" sz="quarter" idx="13" hasCustomPrompt="1"/>
          </p:nvPr>
        </p:nvSpPr>
        <p:spPr>
          <a:xfrm rot="10800000">
            <a:off x="11366822" y="1604433"/>
            <a:ext cx="346476" cy="4466168"/>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392345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Content 9">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8" y="2734733"/>
            <a:ext cx="3335867"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6495DFC5-91DB-9849-8AC8-D974CE87351D}"/>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9" name="Picture Placeholder 13">
            <a:extLst>
              <a:ext uri="{FF2B5EF4-FFF2-40B4-BE49-F238E27FC236}">
                <a16:creationId xmlns:a16="http://schemas.microsoft.com/office/drawing/2014/main" id="{6F05C95D-19A8-E64C-872D-C2A513A7681C}"/>
              </a:ext>
            </a:extLst>
          </p:cNvPr>
          <p:cNvSpPr>
            <a:spLocks noGrp="1"/>
          </p:cNvSpPr>
          <p:nvPr>
            <p:ph type="pic" sz="quarter" idx="19" hasCustomPrompt="1"/>
          </p:nvPr>
        </p:nvSpPr>
        <p:spPr>
          <a:xfrm>
            <a:off x="47837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12" name="Text Placeholder 2">
            <a:extLst>
              <a:ext uri="{FF2B5EF4-FFF2-40B4-BE49-F238E27FC236}">
                <a16:creationId xmlns:a16="http://schemas.microsoft.com/office/drawing/2014/main" id="{4135F845-61A2-8740-9A96-3790390C60D4}"/>
              </a:ext>
            </a:extLst>
          </p:cNvPr>
          <p:cNvSpPr>
            <a:spLocks noGrp="1"/>
          </p:cNvSpPr>
          <p:nvPr>
            <p:ph type="body" sz="quarter" idx="21"/>
          </p:nvPr>
        </p:nvSpPr>
        <p:spPr>
          <a:xfrm>
            <a:off x="3865033" y="2734733"/>
            <a:ext cx="3335867"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3" name="Picture Placeholder 13">
            <a:extLst>
              <a:ext uri="{FF2B5EF4-FFF2-40B4-BE49-F238E27FC236}">
                <a16:creationId xmlns:a16="http://schemas.microsoft.com/office/drawing/2014/main" id="{CA3F325B-FDB9-D747-9B8C-CA12A7BBD84E}"/>
              </a:ext>
            </a:extLst>
          </p:cNvPr>
          <p:cNvSpPr>
            <a:spLocks noGrp="1"/>
          </p:cNvSpPr>
          <p:nvPr>
            <p:ph type="pic" sz="quarter" idx="22" hasCustomPrompt="1"/>
          </p:nvPr>
        </p:nvSpPr>
        <p:spPr>
          <a:xfrm>
            <a:off x="3865037"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14" name="Text Placeholder 2">
            <a:extLst>
              <a:ext uri="{FF2B5EF4-FFF2-40B4-BE49-F238E27FC236}">
                <a16:creationId xmlns:a16="http://schemas.microsoft.com/office/drawing/2014/main" id="{E63FBE9F-EE64-2546-9D70-A699165C1C24}"/>
              </a:ext>
            </a:extLst>
          </p:cNvPr>
          <p:cNvSpPr>
            <a:spLocks noGrp="1"/>
          </p:cNvSpPr>
          <p:nvPr>
            <p:ph type="body" sz="quarter" idx="23"/>
          </p:nvPr>
        </p:nvSpPr>
        <p:spPr>
          <a:xfrm>
            <a:off x="7247467" y="2734733"/>
            <a:ext cx="3335867"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5" name="Picture Placeholder 13">
            <a:extLst>
              <a:ext uri="{FF2B5EF4-FFF2-40B4-BE49-F238E27FC236}">
                <a16:creationId xmlns:a16="http://schemas.microsoft.com/office/drawing/2014/main" id="{503AB388-9ADE-BE47-AB0F-F950B3F6D0DB}"/>
              </a:ext>
            </a:extLst>
          </p:cNvPr>
          <p:cNvSpPr>
            <a:spLocks noGrp="1"/>
          </p:cNvSpPr>
          <p:nvPr>
            <p:ph type="pic" sz="quarter" idx="24" hasCustomPrompt="1"/>
          </p:nvPr>
        </p:nvSpPr>
        <p:spPr>
          <a:xfrm>
            <a:off x="7247470"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Tree>
    <p:extLst>
      <p:ext uri="{BB962C8B-B14F-4D97-AF65-F5344CB8AC3E}">
        <p14:creationId xmlns:p14="http://schemas.microsoft.com/office/powerpoint/2010/main" val="3987806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in Content 10">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18" name="Picture Placeholder 13">
            <a:extLst>
              <a:ext uri="{FF2B5EF4-FFF2-40B4-BE49-F238E27FC236}">
                <a16:creationId xmlns:a16="http://schemas.microsoft.com/office/drawing/2014/main" id="{3424B53A-428D-584C-8801-C74DB01564D8}"/>
              </a:ext>
            </a:extLst>
          </p:cNvPr>
          <p:cNvSpPr>
            <a:spLocks noGrp="1"/>
          </p:cNvSpPr>
          <p:nvPr>
            <p:ph type="pic" sz="quarter" idx="19" hasCustomPrompt="1"/>
          </p:nvPr>
        </p:nvSpPr>
        <p:spPr>
          <a:xfrm>
            <a:off x="47837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19" name="Picture Placeholder 13">
            <a:extLst>
              <a:ext uri="{FF2B5EF4-FFF2-40B4-BE49-F238E27FC236}">
                <a16:creationId xmlns:a16="http://schemas.microsoft.com/office/drawing/2014/main" id="{22A1BD2D-D47F-B84F-BBA5-6F0BBB39D0D5}"/>
              </a:ext>
            </a:extLst>
          </p:cNvPr>
          <p:cNvSpPr>
            <a:spLocks noGrp="1"/>
          </p:cNvSpPr>
          <p:nvPr>
            <p:ph type="pic" sz="quarter" idx="20" hasCustomPrompt="1"/>
          </p:nvPr>
        </p:nvSpPr>
        <p:spPr>
          <a:xfrm>
            <a:off x="478371" y="2736503"/>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0" name="Picture Placeholder 13">
            <a:extLst>
              <a:ext uri="{FF2B5EF4-FFF2-40B4-BE49-F238E27FC236}">
                <a16:creationId xmlns:a16="http://schemas.microsoft.com/office/drawing/2014/main" id="{3DFC4549-4817-664A-A5D9-178C8D9D2BB5}"/>
              </a:ext>
            </a:extLst>
          </p:cNvPr>
          <p:cNvSpPr>
            <a:spLocks noGrp="1"/>
          </p:cNvSpPr>
          <p:nvPr>
            <p:ph type="pic" sz="quarter" idx="21" hasCustomPrompt="1"/>
          </p:nvPr>
        </p:nvSpPr>
        <p:spPr>
          <a:xfrm>
            <a:off x="478371" y="38625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1" name="Picture Placeholder 13">
            <a:extLst>
              <a:ext uri="{FF2B5EF4-FFF2-40B4-BE49-F238E27FC236}">
                <a16:creationId xmlns:a16="http://schemas.microsoft.com/office/drawing/2014/main" id="{44BF00BE-CD8E-3447-89CA-434C99C4F8AF}"/>
              </a:ext>
            </a:extLst>
          </p:cNvPr>
          <p:cNvSpPr>
            <a:spLocks noGrp="1"/>
          </p:cNvSpPr>
          <p:nvPr>
            <p:ph type="pic" sz="quarter" idx="22" hasCustomPrompt="1"/>
          </p:nvPr>
        </p:nvSpPr>
        <p:spPr>
          <a:xfrm>
            <a:off x="478371"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E312640-719D-6D46-9153-EA5EC87DF322}"/>
              </a:ext>
            </a:extLst>
          </p:cNvPr>
          <p:cNvSpPr>
            <a:spLocks noGrp="1"/>
          </p:cNvSpPr>
          <p:nvPr>
            <p:ph type="pic" sz="quarter" idx="34" hasCustomPrompt="1"/>
          </p:nvPr>
        </p:nvSpPr>
        <p:spPr>
          <a:xfrm>
            <a:off x="6121395"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6" name="Picture Placeholder 13">
            <a:extLst>
              <a:ext uri="{FF2B5EF4-FFF2-40B4-BE49-F238E27FC236}">
                <a16:creationId xmlns:a16="http://schemas.microsoft.com/office/drawing/2014/main" id="{6D527B13-819E-584F-975A-4F2D124D499B}"/>
              </a:ext>
            </a:extLst>
          </p:cNvPr>
          <p:cNvSpPr>
            <a:spLocks noGrp="1"/>
          </p:cNvSpPr>
          <p:nvPr>
            <p:ph type="pic" sz="quarter" idx="35" hasCustomPrompt="1"/>
          </p:nvPr>
        </p:nvSpPr>
        <p:spPr>
          <a:xfrm>
            <a:off x="6121395" y="2736503"/>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9" name="Picture Placeholder 13">
            <a:extLst>
              <a:ext uri="{FF2B5EF4-FFF2-40B4-BE49-F238E27FC236}">
                <a16:creationId xmlns:a16="http://schemas.microsoft.com/office/drawing/2014/main" id="{9BE270BF-D668-5645-A36D-7EDF49C4C06F}"/>
              </a:ext>
            </a:extLst>
          </p:cNvPr>
          <p:cNvSpPr>
            <a:spLocks noGrp="1"/>
          </p:cNvSpPr>
          <p:nvPr>
            <p:ph type="pic" sz="quarter" idx="36" hasCustomPrompt="1"/>
          </p:nvPr>
        </p:nvSpPr>
        <p:spPr>
          <a:xfrm>
            <a:off x="6121395" y="38625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0" name="Picture Placeholder 13">
            <a:extLst>
              <a:ext uri="{FF2B5EF4-FFF2-40B4-BE49-F238E27FC236}">
                <a16:creationId xmlns:a16="http://schemas.microsoft.com/office/drawing/2014/main" id="{2D568162-B686-EE4D-8F62-767815F62930}"/>
              </a:ext>
            </a:extLst>
          </p:cNvPr>
          <p:cNvSpPr>
            <a:spLocks noGrp="1"/>
          </p:cNvSpPr>
          <p:nvPr>
            <p:ph type="pic" sz="quarter" idx="37" hasCustomPrompt="1"/>
          </p:nvPr>
        </p:nvSpPr>
        <p:spPr>
          <a:xfrm>
            <a:off x="6121395"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45" name="Text Placeholder 2">
            <a:extLst>
              <a:ext uri="{FF2B5EF4-FFF2-40B4-BE49-F238E27FC236}">
                <a16:creationId xmlns:a16="http://schemas.microsoft.com/office/drawing/2014/main" id="{4BAE0335-3DF8-744D-942E-3783BAE1AB97}"/>
              </a:ext>
            </a:extLst>
          </p:cNvPr>
          <p:cNvSpPr>
            <a:spLocks noGrp="1"/>
          </p:cNvSpPr>
          <p:nvPr>
            <p:ph type="body" sz="quarter" idx="46"/>
          </p:nvPr>
        </p:nvSpPr>
        <p:spPr>
          <a:xfrm>
            <a:off x="1608667" y="1606205"/>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6" name="Text Placeholder 2">
            <a:extLst>
              <a:ext uri="{FF2B5EF4-FFF2-40B4-BE49-F238E27FC236}">
                <a16:creationId xmlns:a16="http://schemas.microsoft.com/office/drawing/2014/main" id="{76B69B21-FAB9-B548-AA71-166927105035}"/>
              </a:ext>
            </a:extLst>
          </p:cNvPr>
          <p:cNvSpPr>
            <a:spLocks noGrp="1"/>
          </p:cNvSpPr>
          <p:nvPr>
            <p:ph type="body" sz="quarter" idx="47"/>
          </p:nvPr>
        </p:nvSpPr>
        <p:spPr>
          <a:xfrm>
            <a:off x="1608667" y="2738274"/>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7" name="Text Placeholder 2">
            <a:extLst>
              <a:ext uri="{FF2B5EF4-FFF2-40B4-BE49-F238E27FC236}">
                <a16:creationId xmlns:a16="http://schemas.microsoft.com/office/drawing/2014/main" id="{C961A351-BA7F-F248-BA1C-FE8F5B41865C}"/>
              </a:ext>
            </a:extLst>
          </p:cNvPr>
          <p:cNvSpPr>
            <a:spLocks noGrp="1"/>
          </p:cNvSpPr>
          <p:nvPr>
            <p:ph type="body" sz="quarter" idx="48"/>
          </p:nvPr>
        </p:nvSpPr>
        <p:spPr>
          <a:xfrm>
            <a:off x="1608667" y="3864341"/>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8" name="Text Placeholder 2">
            <a:extLst>
              <a:ext uri="{FF2B5EF4-FFF2-40B4-BE49-F238E27FC236}">
                <a16:creationId xmlns:a16="http://schemas.microsoft.com/office/drawing/2014/main" id="{86B0B60C-CFAC-F944-A5B6-28DE2B47CCFC}"/>
              </a:ext>
            </a:extLst>
          </p:cNvPr>
          <p:cNvSpPr>
            <a:spLocks noGrp="1"/>
          </p:cNvSpPr>
          <p:nvPr>
            <p:ph type="body" sz="quarter" idx="49"/>
          </p:nvPr>
        </p:nvSpPr>
        <p:spPr>
          <a:xfrm>
            <a:off x="1608667" y="4994641"/>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49" name="Text Placeholder 2">
            <a:extLst>
              <a:ext uri="{FF2B5EF4-FFF2-40B4-BE49-F238E27FC236}">
                <a16:creationId xmlns:a16="http://schemas.microsoft.com/office/drawing/2014/main" id="{0DA78130-F0D8-4E48-A7BD-9C43E0D28921}"/>
              </a:ext>
            </a:extLst>
          </p:cNvPr>
          <p:cNvSpPr>
            <a:spLocks noGrp="1"/>
          </p:cNvSpPr>
          <p:nvPr>
            <p:ph type="body" sz="quarter" idx="50"/>
          </p:nvPr>
        </p:nvSpPr>
        <p:spPr>
          <a:xfrm>
            <a:off x="7247467" y="1606205"/>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0" name="Text Placeholder 2">
            <a:extLst>
              <a:ext uri="{FF2B5EF4-FFF2-40B4-BE49-F238E27FC236}">
                <a16:creationId xmlns:a16="http://schemas.microsoft.com/office/drawing/2014/main" id="{D9B24B1E-1B97-9D4D-A7F6-7881BCE6C88C}"/>
              </a:ext>
            </a:extLst>
          </p:cNvPr>
          <p:cNvSpPr>
            <a:spLocks noGrp="1"/>
          </p:cNvSpPr>
          <p:nvPr>
            <p:ph type="body" sz="quarter" idx="51"/>
          </p:nvPr>
        </p:nvSpPr>
        <p:spPr>
          <a:xfrm>
            <a:off x="7247467" y="2738274"/>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1" name="Text Placeholder 2">
            <a:extLst>
              <a:ext uri="{FF2B5EF4-FFF2-40B4-BE49-F238E27FC236}">
                <a16:creationId xmlns:a16="http://schemas.microsoft.com/office/drawing/2014/main" id="{7411A668-540E-6440-B3EA-3775F6B9474E}"/>
              </a:ext>
            </a:extLst>
          </p:cNvPr>
          <p:cNvSpPr>
            <a:spLocks noGrp="1"/>
          </p:cNvSpPr>
          <p:nvPr>
            <p:ph type="body" sz="quarter" idx="52"/>
          </p:nvPr>
        </p:nvSpPr>
        <p:spPr>
          <a:xfrm>
            <a:off x="7247467" y="3864341"/>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2" name="Text Placeholder 2">
            <a:extLst>
              <a:ext uri="{FF2B5EF4-FFF2-40B4-BE49-F238E27FC236}">
                <a16:creationId xmlns:a16="http://schemas.microsoft.com/office/drawing/2014/main" id="{76CD5C6C-1AAC-9C44-9F79-3E1505FB7C96}"/>
              </a:ext>
            </a:extLst>
          </p:cNvPr>
          <p:cNvSpPr>
            <a:spLocks noGrp="1"/>
          </p:cNvSpPr>
          <p:nvPr>
            <p:ph type="body" sz="quarter" idx="53"/>
          </p:nvPr>
        </p:nvSpPr>
        <p:spPr>
          <a:xfrm>
            <a:off x="7247467" y="4994641"/>
            <a:ext cx="4461932" cy="1077729"/>
          </a:xfrm>
          <a:prstGeom prst="rect">
            <a:avLst/>
          </a:prstGeom>
        </p:spPr>
        <p:txBody>
          <a:bodyPr lIns="72000" tIns="72000" rIns="72000" bIns="72000" anchor="ctr"/>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pic>
        <p:nvPicPr>
          <p:cNvPr id="53" name="Graphic 52">
            <a:extLst>
              <a:ext uri="{FF2B5EF4-FFF2-40B4-BE49-F238E27FC236}">
                <a16:creationId xmlns:a16="http://schemas.microsoft.com/office/drawing/2014/main" id="{BA2AB67D-8DC8-F046-AB04-3470FE5761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Tree>
    <p:extLst>
      <p:ext uri="{BB962C8B-B14F-4D97-AF65-F5344CB8AC3E}">
        <p14:creationId xmlns:p14="http://schemas.microsoft.com/office/powerpoint/2010/main" val="269910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4">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6495DFC5-91DB-9849-8AC8-D974CE87351D}"/>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Tree>
    <p:extLst>
      <p:ext uri="{BB962C8B-B14F-4D97-AF65-F5344CB8AC3E}">
        <p14:creationId xmlns:p14="http://schemas.microsoft.com/office/powerpoint/2010/main" val="2616549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in Content 11">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18" name="Picture Placeholder 13">
            <a:extLst>
              <a:ext uri="{FF2B5EF4-FFF2-40B4-BE49-F238E27FC236}">
                <a16:creationId xmlns:a16="http://schemas.microsoft.com/office/drawing/2014/main" id="{3424B53A-428D-584C-8801-C74DB01564D8}"/>
              </a:ext>
            </a:extLst>
          </p:cNvPr>
          <p:cNvSpPr>
            <a:spLocks noGrp="1"/>
          </p:cNvSpPr>
          <p:nvPr>
            <p:ph type="pic" sz="quarter" idx="19" hasCustomPrompt="1"/>
          </p:nvPr>
        </p:nvSpPr>
        <p:spPr>
          <a:xfrm>
            <a:off x="47837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1" name="Picture Placeholder 13">
            <a:extLst>
              <a:ext uri="{FF2B5EF4-FFF2-40B4-BE49-F238E27FC236}">
                <a16:creationId xmlns:a16="http://schemas.microsoft.com/office/drawing/2014/main" id="{44BF00BE-CD8E-3447-89CA-434C99C4F8AF}"/>
              </a:ext>
            </a:extLst>
          </p:cNvPr>
          <p:cNvSpPr>
            <a:spLocks noGrp="1"/>
          </p:cNvSpPr>
          <p:nvPr>
            <p:ph type="pic" sz="quarter" idx="22" hasCustomPrompt="1"/>
          </p:nvPr>
        </p:nvSpPr>
        <p:spPr>
          <a:xfrm>
            <a:off x="478371"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4" name="Picture Placeholder 13">
            <a:extLst>
              <a:ext uri="{FF2B5EF4-FFF2-40B4-BE49-F238E27FC236}">
                <a16:creationId xmlns:a16="http://schemas.microsoft.com/office/drawing/2014/main" id="{C1AC6098-B31D-BC45-A4AC-96EDE1B83924}"/>
              </a:ext>
            </a:extLst>
          </p:cNvPr>
          <p:cNvSpPr>
            <a:spLocks noGrp="1"/>
          </p:cNvSpPr>
          <p:nvPr>
            <p:ph type="pic" sz="quarter" idx="23" hasCustomPrompt="1"/>
          </p:nvPr>
        </p:nvSpPr>
        <p:spPr>
          <a:xfrm>
            <a:off x="1608667"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5" name="Picture Placeholder 13">
            <a:extLst>
              <a:ext uri="{FF2B5EF4-FFF2-40B4-BE49-F238E27FC236}">
                <a16:creationId xmlns:a16="http://schemas.microsoft.com/office/drawing/2014/main" id="{79EFE7F2-A49D-E74F-B947-8A0A16B22BE5}"/>
              </a:ext>
            </a:extLst>
          </p:cNvPr>
          <p:cNvSpPr>
            <a:spLocks noGrp="1"/>
          </p:cNvSpPr>
          <p:nvPr>
            <p:ph type="pic" sz="quarter" idx="24" hasCustomPrompt="1"/>
          </p:nvPr>
        </p:nvSpPr>
        <p:spPr>
          <a:xfrm>
            <a:off x="499110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7" name="Picture Placeholder 13">
            <a:extLst>
              <a:ext uri="{FF2B5EF4-FFF2-40B4-BE49-F238E27FC236}">
                <a16:creationId xmlns:a16="http://schemas.microsoft.com/office/drawing/2014/main" id="{F3231A4E-261F-3841-B3A0-63FDF621A649}"/>
              </a:ext>
            </a:extLst>
          </p:cNvPr>
          <p:cNvSpPr>
            <a:spLocks noGrp="1"/>
          </p:cNvSpPr>
          <p:nvPr>
            <p:ph type="pic" sz="quarter" idx="25" hasCustomPrompt="1"/>
          </p:nvPr>
        </p:nvSpPr>
        <p:spPr>
          <a:xfrm>
            <a:off x="9503834"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28" name="Picture Placeholder 13">
            <a:extLst>
              <a:ext uri="{FF2B5EF4-FFF2-40B4-BE49-F238E27FC236}">
                <a16:creationId xmlns:a16="http://schemas.microsoft.com/office/drawing/2014/main" id="{CC74147F-DF20-274D-9817-132FE94CEB31}"/>
              </a:ext>
            </a:extLst>
          </p:cNvPr>
          <p:cNvSpPr>
            <a:spLocks noGrp="1"/>
          </p:cNvSpPr>
          <p:nvPr>
            <p:ph type="pic" sz="quarter" idx="26" hasCustomPrompt="1"/>
          </p:nvPr>
        </p:nvSpPr>
        <p:spPr>
          <a:xfrm>
            <a:off x="8377767" y="27347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1" name="Picture Placeholder 13">
            <a:extLst>
              <a:ext uri="{FF2B5EF4-FFF2-40B4-BE49-F238E27FC236}">
                <a16:creationId xmlns:a16="http://schemas.microsoft.com/office/drawing/2014/main" id="{E744A361-4C1F-2D4E-A000-9E6350E3BCE6}"/>
              </a:ext>
            </a:extLst>
          </p:cNvPr>
          <p:cNvSpPr>
            <a:spLocks noGrp="1"/>
          </p:cNvSpPr>
          <p:nvPr>
            <p:ph type="pic" sz="quarter" idx="27" hasCustomPrompt="1"/>
          </p:nvPr>
        </p:nvSpPr>
        <p:spPr>
          <a:xfrm>
            <a:off x="7247467" y="27347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2" name="Picture Placeholder 13">
            <a:extLst>
              <a:ext uri="{FF2B5EF4-FFF2-40B4-BE49-F238E27FC236}">
                <a16:creationId xmlns:a16="http://schemas.microsoft.com/office/drawing/2014/main" id="{72F198D7-EA44-534A-B6EF-4595048C7C84}"/>
              </a:ext>
            </a:extLst>
          </p:cNvPr>
          <p:cNvSpPr>
            <a:spLocks noGrp="1"/>
          </p:cNvSpPr>
          <p:nvPr>
            <p:ph type="pic" sz="quarter" idx="28" hasCustomPrompt="1"/>
          </p:nvPr>
        </p:nvSpPr>
        <p:spPr>
          <a:xfrm>
            <a:off x="2734734" y="38650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3" name="Picture Placeholder 13">
            <a:extLst>
              <a:ext uri="{FF2B5EF4-FFF2-40B4-BE49-F238E27FC236}">
                <a16:creationId xmlns:a16="http://schemas.microsoft.com/office/drawing/2014/main" id="{EF5DB763-A878-3143-8F8E-F70EC25F09F3}"/>
              </a:ext>
            </a:extLst>
          </p:cNvPr>
          <p:cNvSpPr>
            <a:spLocks noGrp="1"/>
          </p:cNvSpPr>
          <p:nvPr>
            <p:ph type="pic" sz="quarter" idx="29" hasCustomPrompt="1"/>
          </p:nvPr>
        </p:nvSpPr>
        <p:spPr>
          <a:xfrm>
            <a:off x="10638033" y="4992870"/>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4" name="Graphic 21">
            <a:extLst>
              <a:ext uri="{FF2B5EF4-FFF2-40B4-BE49-F238E27FC236}">
                <a16:creationId xmlns:a16="http://schemas.microsoft.com/office/drawing/2014/main" id="{101E9D52-2019-3C4B-AE0C-4A71076C329A}"/>
              </a:ext>
            </a:extLst>
          </p:cNvPr>
          <p:cNvSpPr/>
          <p:nvPr userDrawn="1"/>
        </p:nvSpPr>
        <p:spPr>
          <a:xfrm>
            <a:off x="482601"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35" name="Graphic 21">
            <a:extLst>
              <a:ext uri="{FF2B5EF4-FFF2-40B4-BE49-F238E27FC236}">
                <a16:creationId xmlns:a16="http://schemas.microsoft.com/office/drawing/2014/main" id="{BF70A9F6-D37B-5E4D-B5F7-60FAE518BB7C}"/>
              </a:ext>
            </a:extLst>
          </p:cNvPr>
          <p:cNvSpPr/>
          <p:nvPr userDrawn="1"/>
        </p:nvSpPr>
        <p:spPr>
          <a:xfrm>
            <a:off x="2738967" y="1608665"/>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1"/>
          </a:solidFill>
          <a:ln w="12676" cap="flat">
            <a:noFill/>
            <a:prstDash val="solid"/>
            <a:miter/>
          </a:ln>
        </p:spPr>
        <p:txBody>
          <a:bodyPr rtlCol="0" anchor="ctr"/>
          <a:lstStyle/>
          <a:p>
            <a:endParaRPr lang="en-GB" sz="2400"/>
          </a:p>
        </p:txBody>
      </p:sp>
      <p:sp>
        <p:nvSpPr>
          <p:cNvPr id="36" name="Graphic 21">
            <a:extLst>
              <a:ext uri="{FF2B5EF4-FFF2-40B4-BE49-F238E27FC236}">
                <a16:creationId xmlns:a16="http://schemas.microsoft.com/office/drawing/2014/main" id="{5500070D-5543-F541-B202-167A172FA6C3}"/>
              </a:ext>
            </a:extLst>
          </p:cNvPr>
          <p:cNvSpPr/>
          <p:nvPr userDrawn="1"/>
        </p:nvSpPr>
        <p:spPr>
          <a:xfrm>
            <a:off x="4995334"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3"/>
          </a:solidFill>
          <a:ln w="12676" cap="flat">
            <a:noFill/>
            <a:prstDash val="solid"/>
            <a:miter/>
          </a:ln>
        </p:spPr>
        <p:txBody>
          <a:bodyPr rtlCol="0" anchor="ctr"/>
          <a:lstStyle/>
          <a:p>
            <a:endParaRPr lang="en-GB" sz="2400"/>
          </a:p>
        </p:txBody>
      </p:sp>
      <p:sp>
        <p:nvSpPr>
          <p:cNvPr id="37" name="Graphic 11">
            <a:extLst>
              <a:ext uri="{FF2B5EF4-FFF2-40B4-BE49-F238E27FC236}">
                <a16:creationId xmlns:a16="http://schemas.microsoft.com/office/drawing/2014/main" id="{FE7A6FA4-5082-1D48-85BC-D6CDB5B593EA}"/>
              </a:ext>
            </a:extLst>
          </p:cNvPr>
          <p:cNvSpPr/>
          <p:nvPr userDrawn="1"/>
        </p:nvSpPr>
        <p:spPr>
          <a:xfrm>
            <a:off x="1610521" y="4991101"/>
            <a:ext cx="4461937" cy="1079503"/>
          </a:xfrm>
          <a:custGeom>
            <a:avLst/>
            <a:gdLst>
              <a:gd name="connsiteX0" fmla="*/ 36000 w 3342268"/>
              <a:gd name="connsiteY0" fmla="*/ 0 h 806968"/>
              <a:gd name="connsiteX1" fmla="*/ 3306395 w 3342268"/>
              <a:gd name="connsiteY1" fmla="*/ 0 h 806968"/>
              <a:gd name="connsiteX2" fmla="*/ 3342268 w 3342268"/>
              <a:gd name="connsiteY2" fmla="*/ 35801 h 806968"/>
              <a:gd name="connsiteX3" fmla="*/ 3342268 w 3342268"/>
              <a:gd name="connsiteY3" fmla="*/ 771041 h 806968"/>
              <a:gd name="connsiteX4" fmla="*/ 3306268 w 3342268"/>
              <a:gd name="connsiteY4" fmla="*/ 806968 h 806968"/>
              <a:gd name="connsiteX5" fmla="*/ 35873 w 3342268"/>
              <a:gd name="connsiteY5" fmla="*/ 806968 h 806968"/>
              <a:gd name="connsiteX6" fmla="*/ 0 w 3342268"/>
              <a:gd name="connsiteY6" fmla="*/ 771168 h 806968"/>
              <a:gd name="connsiteX7" fmla="*/ 0 w 3342268"/>
              <a:gd name="connsiteY7" fmla="*/ 771041 h 806968"/>
              <a:gd name="connsiteX8" fmla="*/ 0 w 3342268"/>
              <a:gd name="connsiteY8" fmla="*/ 35927 h 806968"/>
              <a:gd name="connsiteX9" fmla="*/ 36000 w 3342268"/>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268" h="806968">
                <a:moveTo>
                  <a:pt x="36000" y="0"/>
                </a:moveTo>
                <a:lnTo>
                  <a:pt x="3306395" y="0"/>
                </a:lnTo>
                <a:cubicBezTo>
                  <a:pt x="3326208" y="0"/>
                  <a:pt x="3342268" y="16028"/>
                  <a:pt x="3342268" y="35801"/>
                </a:cubicBezTo>
                <a:lnTo>
                  <a:pt x="3342268" y="771041"/>
                </a:lnTo>
                <a:cubicBezTo>
                  <a:pt x="3342268" y="790883"/>
                  <a:pt x="3326145" y="806968"/>
                  <a:pt x="3306268" y="806968"/>
                </a:cubicBezTo>
                <a:lnTo>
                  <a:pt x="35873" y="806968"/>
                </a:lnTo>
                <a:cubicBezTo>
                  <a:pt x="16061" y="806968"/>
                  <a:pt x="0" y="790940"/>
                  <a:pt x="0" y="771168"/>
                </a:cubicBezTo>
                <a:cubicBezTo>
                  <a:pt x="0" y="771126"/>
                  <a:pt x="0" y="771083"/>
                  <a:pt x="0" y="771041"/>
                </a:cubicBezTo>
                <a:lnTo>
                  <a:pt x="0" y="35927"/>
                </a:lnTo>
                <a:cubicBezTo>
                  <a:pt x="0" y="16085"/>
                  <a:pt x="16118" y="0"/>
                  <a:pt x="36000" y="0"/>
                </a:cubicBezTo>
                <a:close/>
              </a:path>
            </a:pathLst>
          </a:custGeom>
          <a:solidFill>
            <a:schemeClr val="accent2"/>
          </a:solidFill>
          <a:ln w="12664" cap="flat">
            <a:noFill/>
            <a:prstDash val="solid"/>
            <a:miter/>
          </a:ln>
        </p:spPr>
        <p:txBody>
          <a:bodyPr rtlCol="0" anchor="ctr"/>
          <a:lstStyle/>
          <a:p>
            <a:endParaRPr lang="en-GB" sz="2400"/>
          </a:p>
        </p:txBody>
      </p:sp>
      <p:sp>
        <p:nvSpPr>
          <p:cNvPr id="38" name="Graphic 9">
            <a:extLst>
              <a:ext uri="{FF2B5EF4-FFF2-40B4-BE49-F238E27FC236}">
                <a16:creationId xmlns:a16="http://schemas.microsoft.com/office/drawing/2014/main" id="{01C4082D-99A1-A144-B8C0-AA6C7BFD6A7A}"/>
              </a:ext>
            </a:extLst>
          </p:cNvPr>
          <p:cNvSpPr/>
          <p:nvPr userDrawn="1"/>
        </p:nvSpPr>
        <p:spPr>
          <a:xfrm>
            <a:off x="6121402" y="1604434"/>
            <a:ext cx="3335865" cy="1079501"/>
          </a:xfrm>
          <a:custGeom>
            <a:avLst/>
            <a:gdLst>
              <a:gd name="connsiteX0" fmla="*/ 36068 w 2501899"/>
              <a:gd name="connsiteY0" fmla="*/ 0 h 806968"/>
              <a:gd name="connsiteX1" fmla="*/ 2465958 w 2501899"/>
              <a:gd name="connsiteY1" fmla="*/ 0 h 806968"/>
              <a:gd name="connsiteX2" fmla="*/ 2501899 w 2501899"/>
              <a:gd name="connsiteY2" fmla="*/ 35801 h 806968"/>
              <a:gd name="connsiteX3" fmla="*/ 2501899 w 2501899"/>
              <a:gd name="connsiteY3" fmla="*/ 771041 h 806968"/>
              <a:gd name="connsiteX4" fmla="*/ 2465831 w 2501899"/>
              <a:gd name="connsiteY4" fmla="*/ 806968 h 806968"/>
              <a:gd name="connsiteX5" fmla="*/ 36068 w 2501899"/>
              <a:gd name="connsiteY5" fmla="*/ 806968 h 806968"/>
              <a:gd name="connsiteX6" fmla="*/ 0 w 2501899"/>
              <a:gd name="connsiteY6" fmla="*/ 771041 h 806968"/>
              <a:gd name="connsiteX7" fmla="*/ 0 w 2501899"/>
              <a:gd name="connsiteY7" fmla="*/ 35927 h 806968"/>
              <a:gd name="connsiteX8" fmla="*/ 36068 w 2501899"/>
              <a:gd name="connsiteY8"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899" h="806968">
                <a:moveTo>
                  <a:pt x="36068" y="0"/>
                </a:moveTo>
                <a:lnTo>
                  <a:pt x="2465958" y="0"/>
                </a:lnTo>
                <a:cubicBezTo>
                  <a:pt x="2485808" y="0"/>
                  <a:pt x="2501899" y="16028"/>
                  <a:pt x="2501899" y="35801"/>
                </a:cubicBezTo>
                <a:lnTo>
                  <a:pt x="2501899" y="771041"/>
                </a:lnTo>
                <a:cubicBezTo>
                  <a:pt x="2501899" y="790883"/>
                  <a:pt x="2485745" y="806968"/>
                  <a:pt x="2465831" y="806968"/>
                </a:cubicBezTo>
                <a:lnTo>
                  <a:pt x="36068" y="806968"/>
                </a:lnTo>
                <a:cubicBezTo>
                  <a:pt x="16148" y="806968"/>
                  <a:pt x="0" y="790883"/>
                  <a:pt x="0" y="771041"/>
                </a:cubicBezTo>
                <a:lnTo>
                  <a:pt x="0" y="35927"/>
                </a:lnTo>
                <a:cubicBezTo>
                  <a:pt x="0" y="16085"/>
                  <a:pt x="16148" y="0"/>
                  <a:pt x="36068" y="0"/>
                </a:cubicBezTo>
                <a:close/>
              </a:path>
            </a:pathLst>
          </a:custGeom>
          <a:solidFill>
            <a:srgbClr val="85431E"/>
          </a:solidFill>
          <a:ln w="12668" cap="flat">
            <a:noFill/>
            <a:prstDash val="solid"/>
            <a:miter/>
          </a:ln>
        </p:spPr>
        <p:txBody>
          <a:bodyPr rtlCol="0" anchor="ctr"/>
          <a:lstStyle/>
          <a:p>
            <a:endParaRPr lang="en-GB" sz="2400"/>
          </a:p>
        </p:txBody>
      </p:sp>
      <p:sp>
        <p:nvSpPr>
          <p:cNvPr id="39" name="Graphic 21">
            <a:extLst>
              <a:ext uri="{FF2B5EF4-FFF2-40B4-BE49-F238E27FC236}">
                <a16:creationId xmlns:a16="http://schemas.microsoft.com/office/drawing/2014/main" id="{4109C692-CDB8-F64D-A793-492A2F4972C3}"/>
              </a:ext>
            </a:extLst>
          </p:cNvPr>
          <p:cNvSpPr/>
          <p:nvPr userDrawn="1"/>
        </p:nvSpPr>
        <p:spPr>
          <a:xfrm>
            <a:off x="9508067" y="2736156"/>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rgbClr val="84BD00"/>
          </a:solidFill>
          <a:ln w="12676" cap="flat">
            <a:noFill/>
            <a:prstDash val="solid"/>
            <a:miter/>
          </a:ln>
        </p:spPr>
        <p:txBody>
          <a:bodyPr rtlCol="0" anchor="ctr"/>
          <a:lstStyle/>
          <a:p>
            <a:endParaRPr lang="en-GB" sz="2400"/>
          </a:p>
        </p:txBody>
      </p:sp>
      <p:sp>
        <p:nvSpPr>
          <p:cNvPr id="40" name="Graphic 9">
            <a:extLst>
              <a:ext uri="{FF2B5EF4-FFF2-40B4-BE49-F238E27FC236}">
                <a16:creationId xmlns:a16="http://schemas.microsoft.com/office/drawing/2014/main" id="{158D5DD3-C34E-F64C-A852-A40F0595C0AC}"/>
              </a:ext>
            </a:extLst>
          </p:cNvPr>
          <p:cNvSpPr/>
          <p:nvPr userDrawn="1"/>
        </p:nvSpPr>
        <p:spPr>
          <a:xfrm>
            <a:off x="7247469" y="4991100"/>
            <a:ext cx="3335865" cy="1079501"/>
          </a:xfrm>
          <a:custGeom>
            <a:avLst/>
            <a:gdLst>
              <a:gd name="connsiteX0" fmla="*/ 36068 w 2501899"/>
              <a:gd name="connsiteY0" fmla="*/ 0 h 806968"/>
              <a:gd name="connsiteX1" fmla="*/ 2465958 w 2501899"/>
              <a:gd name="connsiteY1" fmla="*/ 0 h 806968"/>
              <a:gd name="connsiteX2" fmla="*/ 2501899 w 2501899"/>
              <a:gd name="connsiteY2" fmla="*/ 35801 h 806968"/>
              <a:gd name="connsiteX3" fmla="*/ 2501899 w 2501899"/>
              <a:gd name="connsiteY3" fmla="*/ 771041 h 806968"/>
              <a:gd name="connsiteX4" fmla="*/ 2465831 w 2501899"/>
              <a:gd name="connsiteY4" fmla="*/ 806968 h 806968"/>
              <a:gd name="connsiteX5" fmla="*/ 36068 w 2501899"/>
              <a:gd name="connsiteY5" fmla="*/ 806968 h 806968"/>
              <a:gd name="connsiteX6" fmla="*/ 0 w 2501899"/>
              <a:gd name="connsiteY6" fmla="*/ 771041 h 806968"/>
              <a:gd name="connsiteX7" fmla="*/ 0 w 2501899"/>
              <a:gd name="connsiteY7" fmla="*/ 35927 h 806968"/>
              <a:gd name="connsiteX8" fmla="*/ 36068 w 2501899"/>
              <a:gd name="connsiteY8"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899" h="806968">
                <a:moveTo>
                  <a:pt x="36068" y="0"/>
                </a:moveTo>
                <a:lnTo>
                  <a:pt x="2465958" y="0"/>
                </a:lnTo>
                <a:cubicBezTo>
                  <a:pt x="2485808" y="0"/>
                  <a:pt x="2501899" y="16028"/>
                  <a:pt x="2501899" y="35801"/>
                </a:cubicBezTo>
                <a:lnTo>
                  <a:pt x="2501899" y="771041"/>
                </a:lnTo>
                <a:cubicBezTo>
                  <a:pt x="2501899" y="790883"/>
                  <a:pt x="2485745" y="806968"/>
                  <a:pt x="2465831" y="806968"/>
                </a:cubicBezTo>
                <a:lnTo>
                  <a:pt x="36068" y="806968"/>
                </a:lnTo>
                <a:cubicBezTo>
                  <a:pt x="16148" y="806968"/>
                  <a:pt x="0" y="790883"/>
                  <a:pt x="0" y="771041"/>
                </a:cubicBezTo>
                <a:lnTo>
                  <a:pt x="0" y="35927"/>
                </a:lnTo>
                <a:cubicBezTo>
                  <a:pt x="0" y="16085"/>
                  <a:pt x="16148" y="0"/>
                  <a:pt x="36068" y="0"/>
                </a:cubicBezTo>
                <a:close/>
              </a:path>
            </a:pathLst>
          </a:custGeom>
          <a:solidFill>
            <a:srgbClr val="E0457B"/>
          </a:solidFill>
          <a:ln w="12668" cap="flat">
            <a:noFill/>
            <a:prstDash val="solid"/>
            <a:miter/>
          </a:ln>
        </p:spPr>
        <p:txBody>
          <a:bodyPr rtlCol="0" anchor="ctr"/>
          <a:lstStyle/>
          <a:p>
            <a:endParaRPr lang="en-GB" sz="2400"/>
          </a:p>
        </p:txBody>
      </p:sp>
      <p:sp>
        <p:nvSpPr>
          <p:cNvPr id="41" name="Picture Placeholder 13">
            <a:extLst>
              <a:ext uri="{FF2B5EF4-FFF2-40B4-BE49-F238E27FC236}">
                <a16:creationId xmlns:a16="http://schemas.microsoft.com/office/drawing/2014/main" id="{3E08AEB5-CF18-4B44-94B8-F942DCCAF34D}"/>
              </a:ext>
            </a:extLst>
          </p:cNvPr>
          <p:cNvSpPr>
            <a:spLocks noGrp="1"/>
          </p:cNvSpPr>
          <p:nvPr>
            <p:ph type="pic" sz="quarter" idx="30" hasCustomPrompt="1"/>
          </p:nvPr>
        </p:nvSpPr>
        <p:spPr>
          <a:xfrm>
            <a:off x="3865034" y="38650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44" name="Picture Placeholder 13">
            <a:extLst>
              <a:ext uri="{FF2B5EF4-FFF2-40B4-BE49-F238E27FC236}">
                <a16:creationId xmlns:a16="http://schemas.microsoft.com/office/drawing/2014/main" id="{96BB1A3C-FC85-634D-B35A-441175173DFD}"/>
              </a:ext>
            </a:extLst>
          </p:cNvPr>
          <p:cNvSpPr>
            <a:spLocks noGrp="1"/>
          </p:cNvSpPr>
          <p:nvPr>
            <p:ph type="pic" sz="quarter" idx="33" hasCustomPrompt="1"/>
          </p:nvPr>
        </p:nvSpPr>
        <p:spPr>
          <a:xfrm>
            <a:off x="10634134"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54" name="Text Placeholder 2">
            <a:extLst>
              <a:ext uri="{FF2B5EF4-FFF2-40B4-BE49-F238E27FC236}">
                <a16:creationId xmlns:a16="http://schemas.microsoft.com/office/drawing/2014/main" id="{D22D6F92-EDB8-B042-9C97-8AF94C4F8B47}"/>
              </a:ext>
            </a:extLst>
          </p:cNvPr>
          <p:cNvSpPr>
            <a:spLocks noGrp="1"/>
          </p:cNvSpPr>
          <p:nvPr>
            <p:ph type="body" sz="quarter" idx="20"/>
          </p:nvPr>
        </p:nvSpPr>
        <p:spPr>
          <a:xfrm>
            <a:off x="478369" y="2734734"/>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5" name="Text Placeholder 2">
            <a:extLst>
              <a:ext uri="{FF2B5EF4-FFF2-40B4-BE49-F238E27FC236}">
                <a16:creationId xmlns:a16="http://schemas.microsoft.com/office/drawing/2014/main" id="{8CE7E5D5-22E9-2B47-BC9C-5F66D5A8573D}"/>
              </a:ext>
            </a:extLst>
          </p:cNvPr>
          <p:cNvSpPr>
            <a:spLocks noGrp="1"/>
          </p:cNvSpPr>
          <p:nvPr>
            <p:ph type="body" sz="quarter" idx="35"/>
          </p:nvPr>
        </p:nvSpPr>
        <p:spPr>
          <a:xfrm>
            <a:off x="2738969" y="1608667"/>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6" name="Text Placeholder 2">
            <a:extLst>
              <a:ext uri="{FF2B5EF4-FFF2-40B4-BE49-F238E27FC236}">
                <a16:creationId xmlns:a16="http://schemas.microsoft.com/office/drawing/2014/main" id="{B0BF2E39-E1A3-3444-9368-6F08459FEC8D}"/>
              </a:ext>
            </a:extLst>
          </p:cNvPr>
          <p:cNvSpPr>
            <a:spLocks noGrp="1"/>
          </p:cNvSpPr>
          <p:nvPr>
            <p:ph type="body" sz="quarter" idx="36"/>
          </p:nvPr>
        </p:nvSpPr>
        <p:spPr>
          <a:xfrm>
            <a:off x="4995334" y="2738273"/>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7" name="Text Placeholder 2">
            <a:extLst>
              <a:ext uri="{FF2B5EF4-FFF2-40B4-BE49-F238E27FC236}">
                <a16:creationId xmlns:a16="http://schemas.microsoft.com/office/drawing/2014/main" id="{8E1099B0-A217-8D41-9562-D9295932E5B9}"/>
              </a:ext>
            </a:extLst>
          </p:cNvPr>
          <p:cNvSpPr>
            <a:spLocks noGrp="1"/>
          </p:cNvSpPr>
          <p:nvPr>
            <p:ph type="body" sz="quarter" idx="37"/>
          </p:nvPr>
        </p:nvSpPr>
        <p:spPr>
          <a:xfrm>
            <a:off x="6121401" y="1608668"/>
            <a:ext cx="3335867" cy="10752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8" name="Text Placeholder 2">
            <a:extLst>
              <a:ext uri="{FF2B5EF4-FFF2-40B4-BE49-F238E27FC236}">
                <a16:creationId xmlns:a16="http://schemas.microsoft.com/office/drawing/2014/main" id="{196138E4-EF1B-3341-8183-960F2EB34F73}"/>
              </a:ext>
            </a:extLst>
          </p:cNvPr>
          <p:cNvSpPr>
            <a:spLocks noGrp="1"/>
          </p:cNvSpPr>
          <p:nvPr>
            <p:ph type="body" sz="quarter" idx="38"/>
          </p:nvPr>
        </p:nvSpPr>
        <p:spPr>
          <a:xfrm>
            <a:off x="9505950" y="2738273"/>
            <a:ext cx="2209799" cy="22055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9" name="Text Placeholder 2">
            <a:extLst>
              <a:ext uri="{FF2B5EF4-FFF2-40B4-BE49-F238E27FC236}">
                <a16:creationId xmlns:a16="http://schemas.microsoft.com/office/drawing/2014/main" id="{66FE175A-8B9E-E64E-85B7-332522C36D9A}"/>
              </a:ext>
            </a:extLst>
          </p:cNvPr>
          <p:cNvSpPr>
            <a:spLocks noGrp="1"/>
          </p:cNvSpPr>
          <p:nvPr>
            <p:ph type="body" sz="quarter" idx="39"/>
          </p:nvPr>
        </p:nvSpPr>
        <p:spPr>
          <a:xfrm>
            <a:off x="7247467" y="4995335"/>
            <a:ext cx="3335867" cy="10752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60" name="Text Placeholder 2">
            <a:extLst>
              <a:ext uri="{FF2B5EF4-FFF2-40B4-BE49-F238E27FC236}">
                <a16:creationId xmlns:a16="http://schemas.microsoft.com/office/drawing/2014/main" id="{8135D0C7-0F59-F041-98FC-D6EFB4859C8E}"/>
              </a:ext>
            </a:extLst>
          </p:cNvPr>
          <p:cNvSpPr>
            <a:spLocks noGrp="1"/>
          </p:cNvSpPr>
          <p:nvPr>
            <p:ph type="body" sz="quarter" idx="40"/>
          </p:nvPr>
        </p:nvSpPr>
        <p:spPr>
          <a:xfrm>
            <a:off x="1608666" y="4995335"/>
            <a:ext cx="4461935" cy="10752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Tree>
    <p:extLst>
      <p:ext uri="{BB962C8B-B14F-4D97-AF65-F5344CB8AC3E}">
        <p14:creationId xmlns:p14="http://schemas.microsoft.com/office/powerpoint/2010/main" val="2679231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in Content 1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45" name="Graphic 21">
            <a:extLst>
              <a:ext uri="{FF2B5EF4-FFF2-40B4-BE49-F238E27FC236}">
                <a16:creationId xmlns:a16="http://schemas.microsoft.com/office/drawing/2014/main" id="{0CCD19C8-E4E4-D546-BA3A-8F00DB1C0086}"/>
              </a:ext>
            </a:extLst>
          </p:cNvPr>
          <p:cNvSpPr/>
          <p:nvPr userDrawn="1"/>
        </p:nvSpPr>
        <p:spPr>
          <a:xfrm>
            <a:off x="484755" y="1607631"/>
            <a:ext cx="3329476" cy="3332671"/>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46" name="Graphic 10">
            <a:extLst>
              <a:ext uri="{FF2B5EF4-FFF2-40B4-BE49-F238E27FC236}">
                <a16:creationId xmlns:a16="http://schemas.microsoft.com/office/drawing/2014/main" id="{647CDCC8-9407-7743-9A55-5E79B0CCC24D}"/>
              </a:ext>
            </a:extLst>
          </p:cNvPr>
          <p:cNvSpPr/>
          <p:nvPr userDrawn="1"/>
        </p:nvSpPr>
        <p:spPr>
          <a:xfrm>
            <a:off x="3866759" y="2734736"/>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a:solidFill>
            <a:schemeClr val="accent1"/>
          </a:solidFill>
          <a:ln w="12668" cap="flat">
            <a:noFill/>
            <a:prstDash val="solid"/>
            <a:miter/>
          </a:ln>
        </p:spPr>
        <p:txBody>
          <a:bodyPr rtlCol="0" anchor="ctr"/>
          <a:lstStyle/>
          <a:p>
            <a:endParaRPr lang="en-GB" sz="2400"/>
          </a:p>
        </p:txBody>
      </p:sp>
      <p:sp>
        <p:nvSpPr>
          <p:cNvPr id="47" name="Graphic 10">
            <a:extLst>
              <a:ext uri="{FF2B5EF4-FFF2-40B4-BE49-F238E27FC236}">
                <a16:creationId xmlns:a16="http://schemas.microsoft.com/office/drawing/2014/main" id="{681EEFCA-02E3-8E40-9424-230DB4836CA7}"/>
              </a:ext>
            </a:extLst>
          </p:cNvPr>
          <p:cNvSpPr/>
          <p:nvPr userDrawn="1"/>
        </p:nvSpPr>
        <p:spPr>
          <a:xfrm>
            <a:off x="8377767" y="1604433"/>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a:solidFill>
            <a:schemeClr val="accent3"/>
          </a:solidFill>
          <a:ln w="12668" cap="flat">
            <a:noFill/>
            <a:prstDash val="solid"/>
            <a:miter/>
          </a:ln>
        </p:spPr>
        <p:txBody>
          <a:bodyPr rtlCol="0" anchor="ctr"/>
          <a:lstStyle/>
          <a:p>
            <a:endParaRPr lang="en-GB" sz="2400"/>
          </a:p>
        </p:txBody>
      </p:sp>
      <p:sp>
        <p:nvSpPr>
          <p:cNvPr id="48" name="Picture Placeholder 13">
            <a:extLst>
              <a:ext uri="{FF2B5EF4-FFF2-40B4-BE49-F238E27FC236}">
                <a16:creationId xmlns:a16="http://schemas.microsoft.com/office/drawing/2014/main" id="{E48C41B6-1189-304F-8353-4BE9CFB26E91}"/>
              </a:ext>
            </a:extLst>
          </p:cNvPr>
          <p:cNvSpPr>
            <a:spLocks noGrp="1"/>
          </p:cNvSpPr>
          <p:nvPr>
            <p:ph type="pic" sz="quarter" idx="22" hasCustomPrompt="1"/>
          </p:nvPr>
        </p:nvSpPr>
        <p:spPr>
          <a:xfrm>
            <a:off x="478371" y="4992870"/>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49" name="Picture Placeholder 13">
            <a:extLst>
              <a:ext uri="{FF2B5EF4-FFF2-40B4-BE49-F238E27FC236}">
                <a16:creationId xmlns:a16="http://schemas.microsoft.com/office/drawing/2014/main" id="{2E609FB5-F921-BD4E-A53B-94AA9337CB0B}"/>
              </a:ext>
            </a:extLst>
          </p:cNvPr>
          <p:cNvSpPr>
            <a:spLocks noGrp="1"/>
          </p:cNvSpPr>
          <p:nvPr>
            <p:ph type="pic" sz="quarter" idx="24" hasCustomPrompt="1"/>
          </p:nvPr>
        </p:nvSpPr>
        <p:spPr>
          <a:xfrm>
            <a:off x="4991101" y="1606205"/>
            <a:ext cx="1079500" cy="1079500"/>
          </a:xfrm>
          <a:prstGeom prst="rect">
            <a:avLst/>
          </a:prstGeom>
        </p:spPr>
        <p:txBody>
          <a:bodyPr lIns="108000" tIns="108000" rIns="108000" bIns="108000" anchor="ctr"/>
          <a:lstStyle>
            <a:lvl1pPr marL="0" indent="0" algn="ctr">
              <a:buNone/>
              <a:defRPr sz="1467" b="1"/>
            </a:lvl1pPr>
          </a:lstStyle>
          <a:p>
            <a:r>
              <a:rPr lang="en-GB"/>
              <a:t>Click to insert </a:t>
            </a:r>
            <a:br>
              <a:rPr lang="en-GB"/>
            </a:br>
            <a:r>
              <a:rPr lang="en-GB"/>
              <a:t>numeral</a:t>
            </a:r>
          </a:p>
        </p:txBody>
      </p:sp>
      <p:sp>
        <p:nvSpPr>
          <p:cNvPr id="50" name="Picture Placeholder 13">
            <a:extLst>
              <a:ext uri="{FF2B5EF4-FFF2-40B4-BE49-F238E27FC236}">
                <a16:creationId xmlns:a16="http://schemas.microsoft.com/office/drawing/2014/main" id="{A7442249-CA36-0145-8469-ADB4F099BB85}"/>
              </a:ext>
            </a:extLst>
          </p:cNvPr>
          <p:cNvSpPr>
            <a:spLocks noGrp="1"/>
          </p:cNvSpPr>
          <p:nvPr>
            <p:ph type="pic" sz="quarter" idx="26" hasCustomPrompt="1"/>
          </p:nvPr>
        </p:nvSpPr>
        <p:spPr>
          <a:xfrm>
            <a:off x="7250446" y="2734734"/>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51" name="Picture Placeholder 13">
            <a:extLst>
              <a:ext uri="{FF2B5EF4-FFF2-40B4-BE49-F238E27FC236}">
                <a16:creationId xmlns:a16="http://schemas.microsoft.com/office/drawing/2014/main" id="{6135653C-27BC-DC45-83EE-FB0E1A2BC172}"/>
              </a:ext>
            </a:extLst>
          </p:cNvPr>
          <p:cNvSpPr>
            <a:spLocks noGrp="1"/>
          </p:cNvSpPr>
          <p:nvPr>
            <p:ph type="pic" sz="quarter" idx="27" hasCustomPrompt="1"/>
          </p:nvPr>
        </p:nvSpPr>
        <p:spPr>
          <a:xfrm>
            <a:off x="1612118" y="4992869"/>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63" name="Picture Placeholder 13">
            <a:extLst>
              <a:ext uri="{FF2B5EF4-FFF2-40B4-BE49-F238E27FC236}">
                <a16:creationId xmlns:a16="http://schemas.microsoft.com/office/drawing/2014/main" id="{817C9747-1821-DD4D-ACCB-E4E1358DF0C4}"/>
              </a:ext>
            </a:extLst>
          </p:cNvPr>
          <p:cNvSpPr>
            <a:spLocks noGrp="1"/>
          </p:cNvSpPr>
          <p:nvPr>
            <p:ph type="pic" sz="quarter" idx="29" hasCustomPrompt="1"/>
          </p:nvPr>
        </p:nvSpPr>
        <p:spPr>
          <a:xfrm>
            <a:off x="3865034" y="1606205"/>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65" name="Picture Placeholder 13">
            <a:extLst>
              <a:ext uri="{FF2B5EF4-FFF2-40B4-BE49-F238E27FC236}">
                <a16:creationId xmlns:a16="http://schemas.microsoft.com/office/drawing/2014/main" id="{2CD381D1-273B-1D47-84A8-287AFA7983D7}"/>
              </a:ext>
            </a:extLst>
          </p:cNvPr>
          <p:cNvSpPr>
            <a:spLocks noGrp="1"/>
          </p:cNvSpPr>
          <p:nvPr>
            <p:ph type="pic" sz="quarter" idx="31" hasCustomPrompt="1"/>
          </p:nvPr>
        </p:nvSpPr>
        <p:spPr>
          <a:xfrm>
            <a:off x="7250054" y="1606205"/>
            <a:ext cx="1079500" cy="1079500"/>
          </a:xfrm>
          <a:prstGeom prst="rect">
            <a:avLst/>
          </a:prstGeom>
        </p:spPr>
        <p:txBody>
          <a:bodyPr lIns="108000" tIns="108000" rIns="108000" bIns="108000" anchor="ctr"/>
          <a:lstStyle>
            <a:lvl1pPr marL="0" indent="0" algn="ctr">
              <a:buNone/>
              <a:defRPr sz="1467" b="1"/>
            </a:lvl1pPr>
          </a:lstStyle>
          <a:p>
            <a:r>
              <a:rPr lang="en-GB"/>
              <a:t>Click to insert numeral</a:t>
            </a:r>
          </a:p>
        </p:txBody>
      </p:sp>
      <p:sp>
        <p:nvSpPr>
          <p:cNvPr id="71" name="Text Placeholder 2">
            <a:extLst>
              <a:ext uri="{FF2B5EF4-FFF2-40B4-BE49-F238E27FC236}">
                <a16:creationId xmlns:a16="http://schemas.microsoft.com/office/drawing/2014/main" id="{7249E632-3D84-3641-B335-C6B00C723214}"/>
              </a:ext>
            </a:extLst>
          </p:cNvPr>
          <p:cNvSpPr>
            <a:spLocks noGrp="1"/>
          </p:cNvSpPr>
          <p:nvPr>
            <p:ph type="body" sz="quarter" idx="20"/>
          </p:nvPr>
        </p:nvSpPr>
        <p:spPr>
          <a:xfrm>
            <a:off x="478369" y="1604435"/>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2" name="Text Placeholder 2">
            <a:extLst>
              <a:ext uri="{FF2B5EF4-FFF2-40B4-BE49-F238E27FC236}">
                <a16:creationId xmlns:a16="http://schemas.microsoft.com/office/drawing/2014/main" id="{57BCC1E3-8E8F-724B-923B-C21F835B8A7D}"/>
              </a:ext>
            </a:extLst>
          </p:cNvPr>
          <p:cNvSpPr>
            <a:spLocks noGrp="1"/>
          </p:cNvSpPr>
          <p:nvPr>
            <p:ph type="body" sz="quarter" idx="33"/>
          </p:nvPr>
        </p:nvSpPr>
        <p:spPr>
          <a:xfrm>
            <a:off x="3872365" y="2734733"/>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3" name="Text Placeholder 2">
            <a:extLst>
              <a:ext uri="{FF2B5EF4-FFF2-40B4-BE49-F238E27FC236}">
                <a16:creationId xmlns:a16="http://schemas.microsoft.com/office/drawing/2014/main" id="{A60C833B-A2AE-624A-9D45-E4292FEA83A8}"/>
              </a:ext>
            </a:extLst>
          </p:cNvPr>
          <p:cNvSpPr>
            <a:spLocks noGrp="1"/>
          </p:cNvSpPr>
          <p:nvPr>
            <p:ph type="body" sz="quarter" idx="34"/>
          </p:nvPr>
        </p:nvSpPr>
        <p:spPr>
          <a:xfrm>
            <a:off x="8384158" y="1604433"/>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703370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in Content 13">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45" name="Graphic 11">
            <a:extLst>
              <a:ext uri="{FF2B5EF4-FFF2-40B4-BE49-F238E27FC236}">
                <a16:creationId xmlns:a16="http://schemas.microsoft.com/office/drawing/2014/main" id="{4A77C83A-D527-A74F-8AEE-462D503D9F24}"/>
              </a:ext>
            </a:extLst>
          </p:cNvPr>
          <p:cNvSpPr/>
          <p:nvPr userDrawn="1"/>
        </p:nvSpPr>
        <p:spPr>
          <a:xfrm>
            <a:off x="482597" y="4991101"/>
            <a:ext cx="4461937" cy="1079503"/>
          </a:xfrm>
          <a:custGeom>
            <a:avLst/>
            <a:gdLst>
              <a:gd name="connsiteX0" fmla="*/ 36000 w 3342268"/>
              <a:gd name="connsiteY0" fmla="*/ 0 h 806968"/>
              <a:gd name="connsiteX1" fmla="*/ 3306395 w 3342268"/>
              <a:gd name="connsiteY1" fmla="*/ 0 h 806968"/>
              <a:gd name="connsiteX2" fmla="*/ 3342268 w 3342268"/>
              <a:gd name="connsiteY2" fmla="*/ 35801 h 806968"/>
              <a:gd name="connsiteX3" fmla="*/ 3342268 w 3342268"/>
              <a:gd name="connsiteY3" fmla="*/ 771041 h 806968"/>
              <a:gd name="connsiteX4" fmla="*/ 3306268 w 3342268"/>
              <a:gd name="connsiteY4" fmla="*/ 806968 h 806968"/>
              <a:gd name="connsiteX5" fmla="*/ 35873 w 3342268"/>
              <a:gd name="connsiteY5" fmla="*/ 806968 h 806968"/>
              <a:gd name="connsiteX6" fmla="*/ 0 w 3342268"/>
              <a:gd name="connsiteY6" fmla="*/ 771168 h 806968"/>
              <a:gd name="connsiteX7" fmla="*/ 0 w 3342268"/>
              <a:gd name="connsiteY7" fmla="*/ 771041 h 806968"/>
              <a:gd name="connsiteX8" fmla="*/ 0 w 3342268"/>
              <a:gd name="connsiteY8" fmla="*/ 35927 h 806968"/>
              <a:gd name="connsiteX9" fmla="*/ 36000 w 3342268"/>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268" h="806968">
                <a:moveTo>
                  <a:pt x="36000" y="0"/>
                </a:moveTo>
                <a:lnTo>
                  <a:pt x="3306395" y="0"/>
                </a:lnTo>
                <a:cubicBezTo>
                  <a:pt x="3326208" y="0"/>
                  <a:pt x="3342268" y="16028"/>
                  <a:pt x="3342268" y="35801"/>
                </a:cubicBezTo>
                <a:lnTo>
                  <a:pt x="3342268" y="771041"/>
                </a:lnTo>
                <a:cubicBezTo>
                  <a:pt x="3342268" y="790883"/>
                  <a:pt x="3326145" y="806968"/>
                  <a:pt x="3306268" y="806968"/>
                </a:cubicBezTo>
                <a:lnTo>
                  <a:pt x="35873" y="806968"/>
                </a:lnTo>
                <a:cubicBezTo>
                  <a:pt x="16061" y="806968"/>
                  <a:pt x="0" y="790940"/>
                  <a:pt x="0" y="771168"/>
                </a:cubicBezTo>
                <a:cubicBezTo>
                  <a:pt x="0" y="771126"/>
                  <a:pt x="0" y="771083"/>
                  <a:pt x="0" y="771041"/>
                </a:cubicBezTo>
                <a:lnTo>
                  <a:pt x="0" y="35927"/>
                </a:lnTo>
                <a:cubicBezTo>
                  <a:pt x="0" y="16085"/>
                  <a:pt x="16118" y="0"/>
                  <a:pt x="36000" y="0"/>
                </a:cubicBezTo>
                <a:close/>
              </a:path>
            </a:pathLst>
          </a:custGeom>
          <a:solidFill>
            <a:schemeClr val="accent2"/>
          </a:solidFill>
          <a:ln w="12664" cap="flat">
            <a:noFill/>
            <a:prstDash val="solid"/>
            <a:miter/>
          </a:ln>
        </p:spPr>
        <p:txBody>
          <a:bodyPr rtlCol="0" anchor="ctr"/>
          <a:lstStyle/>
          <a:p>
            <a:endParaRPr lang="en-GB" sz="2400"/>
          </a:p>
        </p:txBody>
      </p:sp>
      <p:sp>
        <p:nvSpPr>
          <p:cNvPr id="46" name="Graphic 21">
            <a:extLst>
              <a:ext uri="{FF2B5EF4-FFF2-40B4-BE49-F238E27FC236}">
                <a16:creationId xmlns:a16="http://schemas.microsoft.com/office/drawing/2014/main" id="{9A5E0ECA-E455-9B4A-82C6-1259FA0253A7}"/>
              </a:ext>
            </a:extLst>
          </p:cNvPr>
          <p:cNvSpPr/>
          <p:nvPr userDrawn="1"/>
        </p:nvSpPr>
        <p:spPr>
          <a:xfrm>
            <a:off x="2738967"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3"/>
          </a:solidFill>
          <a:ln w="12676" cap="flat">
            <a:noFill/>
            <a:prstDash val="solid"/>
            <a:miter/>
          </a:ln>
        </p:spPr>
        <p:txBody>
          <a:bodyPr rtlCol="0" anchor="ctr"/>
          <a:lstStyle/>
          <a:p>
            <a:endParaRPr lang="en-GB" sz="2400"/>
          </a:p>
        </p:txBody>
      </p:sp>
      <p:sp>
        <p:nvSpPr>
          <p:cNvPr id="47" name="Graphic 9">
            <a:extLst>
              <a:ext uri="{FF2B5EF4-FFF2-40B4-BE49-F238E27FC236}">
                <a16:creationId xmlns:a16="http://schemas.microsoft.com/office/drawing/2014/main" id="{7EFD6743-D49F-844E-89E1-325C46875560}"/>
              </a:ext>
            </a:extLst>
          </p:cNvPr>
          <p:cNvSpPr/>
          <p:nvPr userDrawn="1"/>
        </p:nvSpPr>
        <p:spPr>
          <a:xfrm>
            <a:off x="7247469" y="4991100"/>
            <a:ext cx="3335865" cy="1079501"/>
          </a:xfrm>
          <a:custGeom>
            <a:avLst/>
            <a:gdLst>
              <a:gd name="connsiteX0" fmla="*/ 36068 w 2501899"/>
              <a:gd name="connsiteY0" fmla="*/ 0 h 806968"/>
              <a:gd name="connsiteX1" fmla="*/ 2465958 w 2501899"/>
              <a:gd name="connsiteY1" fmla="*/ 0 h 806968"/>
              <a:gd name="connsiteX2" fmla="*/ 2501899 w 2501899"/>
              <a:gd name="connsiteY2" fmla="*/ 35801 h 806968"/>
              <a:gd name="connsiteX3" fmla="*/ 2501899 w 2501899"/>
              <a:gd name="connsiteY3" fmla="*/ 771041 h 806968"/>
              <a:gd name="connsiteX4" fmla="*/ 2465831 w 2501899"/>
              <a:gd name="connsiteY4" fmla="*/ 806968 h 806968"/>
              <a:gd name="connsiteX5" fmla="*/ 36068 w 2501899"/>
              <a:gd name="connsiteY5" fmla="*/ 806968 h 806968"/>
              <a:gd name="connsiteX6" fmla="*/ 0 w 2501899"/>
              <a:gd name="connsiteY6" fmla="*/ 771041 h 806968"/>
              <a:gd name="connsiteX7" fmla="*/ 0 w 2501899"/>
              <a:gd name="connsiteY7" fmla="*/ 35927 h 806968"/>
              <a:gd name="connsiteX8" fmla="*/ 36068 w 2501899"/>
              <a:gd name="connsiteY8"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899" h="806968">
                <a:moveTo>
                  <a:pt x="36068" y="0"/>
                </a:moveTo>
                <a:lnTo>
                  <a:pt x="2465958" y="0"/>
                </a:lnTo>
                <a:cubicBezTo>
                  <a:pt x="2485808" y="0"/>
                  <a:pt x="2501899" y="16028"/>
                  <a:pt x="2501899" y="35801"/>
                </a:cubicBezTo>
                <a:lnTo>
                  <a:pt x="2501899" y="771041"/>
                </a:lnTo>
                <a:cubicBezTo>
                  <a:pt x="2501899" y="790883"/>
                  <a:pt x="2485745" y="806968"/>
                  <a:pt x="2465831" y="806968"/>
                </a:cubicBezTo>
                <a:lnTo>
                  <a:pt x="36068" y="806968"/>
                </a:lnTo>
                <a:cubicBezTo>
                  <a:pt x="16148" y="806968"/>
                  <a:pt x="0" y="790883"/>
                  <a:pt x="0" y="771041"/>
                </a:cubicBezTo>
                <a:lnTo>
                  <a:pt x="0" y="35927"/>
                </a:lnTo>
                <a:cubicBezTo>
                  <a:pt x="0" y="16085"/>
                  <a:pt x="16148" y="0"/>
                  <a:pt x="36068" y="0"/>
                </a:cubicBezTo>
                <a:close/>
              </a:path>
            </a:pathLst>
          </a:custGeom>
          <a:solidFill>
            <a:srgbClr val="E0457B"/>
          </a:solidFill>
          <a:ln w="12668" cap="flat">
            <a:noFill/>
            <a:prstDash val="solid"/>
            <a:miter/>
          </a:ln>
        </p:spPr>
        <p:txBody>
          <a:bodyPr rtlCol="0" anchor="ctr"/>
          <a:lstStyle/>
          <a:p>
            <a:endParaRPr lang="en-GB" sz="2400"/>
          </a:p>
        </p:txBody>
      </p:sp>
      <p:sp>
        <p:nvSpPr>
          <p:cNvPr id="48" name="Graphic 11">
            <a:extLst>
              <a:ext uri="{FF2B5EF4-FFF2-40B4-BE49-F238E27FC236}">
                <a16:creationId xmlns:a16="http://schemas.microsoft.com/office/drawing/2014/main" id="{3B1917AD-4E12-E842-BFF9-3E6B5CBEBE0E}"/>
              </a:ext>
            </a:extLst>
          </p:cNvPr>
          <p:cNvSpPr/>
          <p:nvPr userDrawn="1"/>
        </p:nvSpPr>
        <p:spPr>
          <a:xfrm>
            <a:off x="6121401" y="1604434"/>
            <a:ext cx="4461937" cy="1079503"/>
          </a:xfrm>
          <a:custGeom>
            <a:avLst/>
            <a:gdLst>
              <a:gd name="connsiteX0" fmla="*/ 36000 w 3342268"/>
              <a:gd name="connsiteY0" fmla="*/ 0 h 806968"/>
              <a:gd name="connsiteX1" fmla="*/ 3306395 w 3342268"/>
              <a:gd name="connsiteY1" fmla="*/ 0 h 806968"/>
              <a:gd name="connsiteX2" fmla="*/ 3342268 w 3342268"/>
              <a:gd name="connsiteY2" fmla="*/ 35801 h 806968"/>
              <a:gd name="connsiteX3" fmla="*/ 3342268 w 3342268"/>
              <a:gd name="connsiteY3" fmla="*/ 771041 h 806968"/>
              <a:gd name="connsiteX4" fmla="*/ 3306268 w 3342268"/>
              <a:gd name="connsiteY4" fmla="*/ 806968 h 806968"/>
              <a:gd name="connsiteX5" fmla="*/ 35873 w 3342268"/>
              <a:gd name="connsiteY5" fmla="*/ 806968 h 806968"/>
              <a:gd name="connsiteX6" fmla="*/ 0 w 3342268"/>
              <a:gd name="connsiteY6" fmla="*/ 771168 h 806968"/>
              <a:gd name="connsiteX7" fmla="*/ 0 w 3342268"/>
              <a:gd name="connsiteY7" fmla="*/ 771041 h 806968"/>
              <a:gd name="connsiteX8" fmla="*/ 0 w 3342268"/>
              <a:gd name="connsiteY8" fmla="*/ 35927 h 806968"/>
              <a:gd name="connsiteX9" fmla="*/ 36000 w 3342268"/>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268" h="806968">
                <a:moveTo>
                  <a:pt x="36000" y="0"/>
                </a:moveTo>
                <a:lnTo>
                  <a:pt x="3306395" y="0"/>
                </a:lnTo>
                <a:cubicBezTo>
                  <a:pt x="3326208" y="0"/>
                  <a:pt x="3342268" y="16028"/>
                  <a:pt x="3342268" y="35801"/>
                </a:cubicBezTo>
                <a:lnTo>
                  <a:pt x="3342268" y="771041"/>
                </a:lnTo>
                <a:cubicBezTo>
                  <a:pt x="3342268" y="790883"/>
                  <a:pt x="3326145" y="806968"/>
                  <a:pt x="3306268" y="806968"/>
                </a:cubicBezTo>
                <a:lnTo>
                  <a:pt x="35873" y="806968"/>
                </a:lnTo>
                <a:cubicBezTo>
                  <a:pt x="16061" y="806968"/>
                  <a:pt x="0" y="790940"/>
                  <a:pt x="0" y="771168"/>
                </a:cubicBezTo>
                <a:cubicBezTo>
                  <a:pt x="0" y="771126"/>
                  <a:pt x="0" y="771083"/>
                  <a:pt x="0" y="771041"/>
                </a:cubicBezTo>
                <a:lnTo>
                  <a:pt x="0" y="35927"/>
                </a:lnTo>
                <a:cubicBezTo>
                  <a:pt x="0" y="16085"/>
                  <a:pt x="16118" y="0"/>
                  <a:pt x="36000" y="0"/>
                </a:cubicBezTo>
                <a:close/>
              </a:path>
            </a:pathLst>
          </a:custGeom>
          <a:solidFill>
            <a:srgbClr val="85431E"/>
          </a:solidFill>
          <a:ln w="12664" cap="flat">
            <a:noFill/>
            <a:prstDash val="solid"/>
            <a:miter/>
          </a:ln>
        </p:spPr>
        <p:txBody>
          <a:bodyPr rtlCol="0" anchor="ctr"/>
          <a:lstStyle/>
          <a:p>
            <a:endParaRPr lang="en-GB" sz="2400"/>
          </a:p>
        </p:txBody>
      </p:sp>
      <p:sp>
        <p:nvSpPr>
          <p:cNvPr id="49" name="Graphic 20">
            <a:extLst>
              <a:ext uri="{FF2B5EF4-FFF2-40B4-BE49-F238E27FC236}">
                <a16:creationId xmlns:a16="http://schemas.microsoft.com/office/drawing/2014/main" id="{8E45EF40-8269-FC4A-AE5E-5CEC10C31444}"/>
              </a:ext>
            </a:extLst>
          </p:cNvPr>
          <p:cNvSpPr/>
          <p:nvPr userDrawn="1"/>
        </p:nvSpPr>
        <p:spPr>
          <a:xfrm>
            <a:off x="8377767" y="2736503"/>
            <a:ext cx="3335867" cy="2205567"/>
          </a:xfrm>
          <a:custGeom>
            <a:avLst/>
            <a:gdLst>
              <a:gd name="connsiteX0" fmla="*/ 36068 w 2501900"/>
              <a:gd name="connsiteY0" fmla="*/ 0 h 1659263"/>
              <a:gd name="connsiteX1" fmla="*/ 2465959 w 2501900"/>
              <a:gd name="connsiteY1" fmla="*/ 0 h 1659263"/>
              <a:gd name="connsiteX2" fmla="*/ 2501900 w 2501900"/>
              <a:gd name="connsiteY2" fmla="*/ 36010 h 1659263"/>
              <a:gd name="connsiteX3" fmla="*/ 2501900 w 2501900"/>
              <a:gd name="connsiteY3" fmla="*/ 1623126 h 1659263"/>
              <a:gd name="connsiteX4" fmla="*/ 2465832 w 2501900"/>
              <a:gd name="connsiteY4" fmla="*/ 1659264 h 1659263"/>
              <a:gd name="connsiteX5" fmla="*/ 36068 w 2501900"/>
              <a:gd name="connsiteY5" fmla="*/ 1659264 h 1659263"/>
              <a:gd name="connsiteX6" fmla="*/ 0 w 2501900"/>
              <a:gd name="connsiteY6" fmla="*/ 1623126 h 1659263"/>
              <a:gd name="connsiteX7" fmla="*/ 0 w 2501900"/>
              <a:gd name="connsiteY7" fmla="*/ 36137 h 1659263"/>
              <a:gd name="connsiteX8" fmla="*/ 36068 w 2501900"/>
              <a:gd name="connsiteY8" fmla="*/ 0 h 16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9263">
                <a:moveTo>
                  <a:pt x="36068" y="0"/>
                </a:moveTo>
                <a:lnTo>
                  <a:pt x="2465959" y="0"/>
                </a:lnTo>
                <a:cubicBezTo>
                  <a:pt x="2485809" y="0"/>
                  <a:pt x="2501900" y="16122"/>
                  <a:pt x="2501900" y="36010"/>
                </a:cubicBezTo>
                <a:lnTo>
                  <a:pt x="2501900" y="1623126"/>
                </a:lnTo>
                <a:cubicBezTo>
                  <a:pt x="2501900" y="1643078"/>
                  <a:pt x="2485746" y="1659264"/>
                  <a:pt x="2465832" y="1659264"/>
                </a:cubicBezTo>
                <a:lnTo>
                  <a:pt x="36068" y="1659264"/>
                </a:lnTo>
                <a:cubicBezTo>
                  <a:pt x="16148" y="1659264"/>
                  <a:pt x="0" y="1643078"/>
                  <a:pt x="0" y="1623126"/>
                </a:cubicBezTo>
                <a:lnTo>
                  <a:pt x="0" y="36137"/>
                </a:lnTo>
                <a:cubicBezTo>
                  <a:pt x="0" y="16179"/>
                  <a:pt x="16148" y="0"/>
                  <a:pt x="36068" y="0"/>
                </a:cubicBezTo>
                <a:close/>
              </a:path>
            </a:pathLst>
          </a:custGeom>
          <a:solidFill>
            <a:schemeClr val="accent1"/>
          </a:solidFill>
          <a:ln w="12668" cap="flat">
            <a:noFill/>
            <a:prstDash val="solid"/>
            <a:miter/>
          </a:ln>
        </p:spPr>
        <p:txBody>
          <a:bodyPr rtlCol="0" anchor="ctr"/>
          <a:lstStyle/>
          <a:p>
            <a:endParaRPr lang="en-GB" sz="2400"/>
          </a:p>
        </p:txBody>
      </p:sp>
      <p:sp>
        <p:nvSpPr>
          <p:cNvPr id="50" name="Graphic 21">
            <a:extLst>
              <a:ext uri="{FF2B5EF4-FFF2-40B4-BE49-F238E27FC236}">
                <a16:creationId xmlns:a16="http://schemas.microsoft.com/office/drawing/2014/main" id="{A7D8F50C-A12C-6D4D-9A2D-93E5BF9CED54}"/>
              </a:ext>
            </a:extLst>
          </p:cNvPr>
          <p:cNvSpPr/>
          <p:nvPr userDrawn="1"/>
        </p:nvSpPr>
        <p:spPr>
          <a:xfrm>
            <a:off x="482601" y="2734733"/>
            <a:ext cx="2205567" cy="2205568"/>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51" name="Picture Placeholder 13">
            <a:extLst>
              <a:ext uri="{FF2B5EF4-FFF2-40B4-BE49-F238E27FC236}">
                <a16:creationId xmlns:a16="http://schemas.microsoft.com/office/drawing/2014/main" id="{18E23119-5127-7B4C-A505-90F65993DD53}"/>
              </a:ext>
            </a:extLst>
          </p:cNvPr>
          <p:cNvSpPr>
            <a:spLocks noGrp="1"/>
          </p:cNvSpPr>
          <p:nvPr>
            <p:ph type="pic" sz="quarter" idx="24" hasCustomPrompt="1"/>
          </p:nvPr>
        </p:nvSpPr>
        <p:spPr>
          <a:xfrm>
            <a:off x="499110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3" name="Picture Placeholder 13">
            <a:extLst>
              <a:ext uri="{FF2B5EF4-FFF2-40B4-BE49-F238E27FC236}">
                <a16:creationId xmlns:a16="http://schemas.microsoft.com/office/drawing/2014/main" id="{7F92596C-2885-D148-914C-8E6E9C2B3D76}"/>
              </a:ext>
            </a:extLst>
          </p:cNvPr>
          <p:cNvSpPr>
            <a:spLocks noGrp="1"/>
          </p:cNvSpPr>
          <p:nvPr>
            <p:ph type="pic" sz="quarter" idx="30" hasCustomPrompt="1"/>
          </p:nvPr>
        </p:nvSpPr>
        <p:spPr>
          <a:xfrm>
            <a:off x="2734734"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4" name="Picture Placeholder 13">
            <a:extLst>
              <a:ext uri="{FF2B5EF4-FFF2-40B4-BE49-F238E27FC236}">
                <a16:creationId xmlns:a16="http://schemas.microsoft.com/office/drawing/2014/main" id="{6FD5BF0A-C214-964E-9088-E08325509573}"/>
              </a:ext>
            </a:extLst>
          </p:cNvPr>
          <p:cNvSpPr>
            <a:spLocks noGrp="1"/>
          </p:cNvSpPr>
          <p:nvPr>
            <p:ph type="pic" sz="quarter" idx="31" hasCustomPrompt="1"/>
          </p:nvPr>
        </p:nvSpPr>
        <p:spPr>
          <a:xfrm>
            <a:off x="4991101" y="49911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6" name="Picture Placeholder 13">
            <a:extLst>
              <a:ext uri="{FF2B5EF4-FFF2-40B4-BE49-F238E27FC236}">
                <a16:creationId xmlns:a16="http://schemas.microsoft.com/office/drawing/2014/main" id="{4A48BD7B-B94F-AD47-BA83-22E25D700F72}"/>
              </a:ext>
            </a:extLst>
          </p:cNvPr>
          <p:cNvSpPr>
            <a:spLocks noGrp="1"/>
          </p:cNvSpPr>
          <p:nvPr>
            <p:ph type="pic" sz="quarter" idx="33" hasCustomPrompt="1"/>
          </p:nvPr>
        </p:nvSpPr>
        <p:spPr>
          <a:xfrm>
            <a:off x="10636175" y="49911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68" name="Picture Placeholder 67">
            <a:extLst>
              <a:ext uri="{FF2B5EF4-FFF2-40B4-BE49-F238E27FC236}">
                <a16:creationId xmlns:a16="http://schemas.microsoft.com/office/drawing/2014/main" id="{340DDA7B-6BF0-E240-A1AC-3307921C9359}"/>
              </a:ext>
            </a:extLst>
          </p:cNvPr>
          <p:cNvSpPr>
            <a:spLocks noGrp="1"/>
          </p:cNvSpPr>
          <p:nvPr>
            <p:ph type="pic" sz="quarter" idx="11" hasCustomPrompt="1"/>
          </p:nvPr>
        </p:nvSpPr>
        <p:spPr>
          <a:xfrm>
            <a:off x="478369" y="1607978"/>
            <a:ext cx="2212353" cy="1075957"/>
          </a:xfrm>
          <a:custGeom>
            <a:avLst/>
            <a:gdLst>
              <a:gd name="connsiteX0" fmla="*/ 36138 w 1659265"/>
              <a:gd name="connsiteY0" fmla="*/ 0 h 806968"/>
              <a:gd name="connsiteX1" fmla="*/ 1623128 w 1659265"/>
              <a:gd name="connsiteY1" fmla="*/ 0 h 806968"/>
              <a:gd name="connsiteX2" fmla="*/ 1659265 w 1659265"/>
              <a:gd name="connsiteY2" fmla="*/ 35927 h 806968"/>
              <a:gd name="connsiteX3" fmla="*/ 1659265 w 1659265"/>
              <a:gd name="connsiteY3" fmla="*/ 771041 h 806968"/>
              <a:gd name="connsiteX4" fmla="*/ 1623128 w 1659265"/>
              <a:gd name="connsiteY4" fmla="*/ 806968 h 806968"/>
              <a:gd name="connsiteX5" fmla="*/ 36010 w 1659265"/>
              <a:gd name="connsiteY5" fmla="*/ 806968 h 806968"/>
              <a:gd name="connsiteX6" fmla="*/ 0 w 1659265"/>
              <a:gd name="connsiteY6" fmla="*/ 771168 h 806968"/>
              <a:gd name="connsiteX7" fmla="*/ 0 w 1659265"/>
              <a:gd name="connsiteY7" fmla="*/ 771041 h 806968"/>
              <a:gd name="connsiteX8" fmla="*/ 0 w 1659265"/>
              <a:gd name="connsiteY8" fmla="*/ 35927 h 806968"/>
              <a:gd name="connsiteX9" fmla="*/ 36138 w 1659265"/>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9265" h="806968">
                <a:moveTo>
                  <a:pt x="36138" y="0"/>
                </a:moveTo>
                <a:lnTo>
                  <a:pt x="1623128" y="0"/>
                </a:lnTo>
                <a:cubicBezTo>
                  <a:pt x="1643080" y="0"/>
                  <a:pt x="1659265" y="16085"/>
                  <a:pt x="1659265" y="35927"/>
                </a:cubicBezTo>
                <a:lnTo>
                  <a:pt x="1659265" y="771041"/>
                </a:lnTo>
                <a:cubicBezTo>
                  <a:pt x="1659265" y="790883"/>
                  <a:pt x="1643080" y="806968"/>
                  <a:pt x="1623128" y="806968"/>
                </a:cubicBezTo>
                <a:lnTo>
                  <a:pt x="36010" y="806968"/>
                </a:lnTo>
                <a:cubicBezTo>
                  <a:pt x="16122" y="806968"/>
                  <a:pt x="0" y="790940"/>
                  <a:pt x="0" y="771168"/>
                </a:cubicBezTo>
                <a:cubicBezTo>
                  <a:pt x="0" y="771126"/>
                  <a:pt x="0" y="771083"/>
                  <a:pt x="0" y="771041"/>
                </a:cubicBezTo>
                <a:lnTo>
                  <a:pt x="0" y="35927"/>
                </a:lnTo>
                <a:cubicBezTo>
                  <a:pt x="0" y="16085"/>
                  <a:pt x="16179" y="0"/>
                  <a:pt x="36138" y="0"/>
                </a:cubicBezTo>
                <a:close/>
              </a:path>
            </a:pathLst>
          </a:custGeom>
        </p:spPr>
        <p:txBody>
          <a:bodyPr wrap="square" lIns="180000" tIns="180000" rIns="180000" bIns="180000" anchor="ctr">
            <a:noAutofit/>
          </a:bodyPr>
          <a:lstStyle>
            <a:lvl1pPr marL="0" indent="0" algn="ctr">
              <a:buNone/>
              <a:defRPr sz="1467" b="1"/>
            </a:lvl1pPr>
          </a:lstStyle>
          <a:p>
            <a:r>
              <a:rPr lang="en-GB"/>
              <a:t>Click to insert image</a:t>
            </a:r>
          </a:p>
        </p:txBody>
      </p:sp>
      <p:sp>
        <p:nvSpPr>
          <p:cNvPr id="69" name="Vertical Text Placeholder 28">
            <a:extLst>
              <a:ext uri="{FF2B5EF4-FFF2-40B4-BE49-F238E27FC236}">
                <a16:creationId xmlns:a16="http://schemas.microsoft.com/office/drawing/2014/main" id="{B40C14A9-AC31-7942-BA16-9D33179E21C4}"/>
              </a:ext>
            </a:extLst>
          </p:cNvPr>
          <p:cNvSpPr>
            <a:spLocks noGrp="1"/>
          </p:cNvSpPr>
          <p:nvPr>
            <p:ph type="body" orient="vert" sz="quarter" idx="34" hasCustomPrompt="1"/>
          </p:nvPr>
        </p:nvSpPr>
        <p:spPr>
          <a:xfrm rot="16200000">
            <a:off x="1407443" y="1412021"/>
            <a:ext cx="346476" cy="2204627"/>
          </a:xfrm>
          <a:prstGeom prst="rect">
            <a:avLst/>
          </a:prstGeom>
        </p:spPr>
        <p:txBody>
          <a:bodyPr vert="eaVert" lIns="72000" tIns="72000" rIns="72000" bIns="72000" anchor="b"/>
          <a:lstStyle>
            <a:lvl1pPr marL="0" indent="0" algn="l">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72" name="Picture Placeholder 71">
            <a:extLst>
              <a:ext uri="{FF2B5EF4-FFF2-40B4-BE49-F238E27FC236}">
                <a16:creationId xmlns:a16="http://schemas.microsoft.com/office/drawing/2014/main" id="{C3815A05-09AC-2545-BB9B-C162806CC8B8}"/>
              </a:ext>
            </a:extLst>
          </p:cNvPr>
          <p:cNvSpPr>
            <a:spLocks noGrp="1"/>
          </p:cNvSpPr>
          <p:nvPr>
            <p:ph type="pic" sz="quarter" idx="10" hasCustomPrompt="1"/>
          </p:nvPr>
        </p:nvSpPr>
        <p:spPr>
          <a:xfrm>
            <a:off x="4993216" y="2736157"/>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73" name="Vertical Text Placeholder 28">
            <a:extLst>
              <a:ext uri="{FF2B5EF4-FFF2-40B4-BE49-F238E27FC236}">
                <a16:creationId xmlns:a16="http://schemas.microsoft.com/office/drawing/2014/main" id="{98355CE9-43AD-D443-A629-46C3959A16D7}"/>
              </a:ext>
            </a:extLst>
          </p:cNvPr>
          <p:cNvSpPr>
            <a:spLocks noGrp="1"/>
          </p:cNvSpPr>
          <p:nvPr>
            <p:ph type="body" orient="vert" sz="quarter" idx="13" hasCustomPrompt="1"/>
          </p:nvPr>
        </p:nvSpPr>
        <p:spPr>
          <a:xfrm rot="10800000">
            <a:off x="7980490" y="273473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74" name="Text Placeholder 2">
            <a:extLst>
              <a:ext uri="{FF2B5EF4-FFF2-40B4-BE49-F238E27FC236}">
                <a16:creationId xmlns:a16="http://schemas.microsoft.com/office/drawing/2014/main" id="{8435D5F3-665C-EA44-849B-1584FE6A7791}"/>
              </a:ext>
            </a:extLst>
          </p:cNvPr>
          <p:cNvSpPr>
            <a:spLocks noGrp="1"/>
          </p:cNvSpPr>
          <p:nvPr>
            <p:ph type="body" sz="quarter" idx="20"/>
          </p:nvPr>
        </p:nvSpPr>
        <p:spPr>
          <a:xfrm>
            <a:off x="478367" y="2738372"/>
            <a:ext cx="2204628" cy="220192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5" name="Text Placeholder 2">
            <a:extLst>
              <a:ext uri="{FF2B5EF4-FFF2-40B4-BE49-F238E27FC236}">
                <a16:creationId xmlns:a16="http://schemas.microsoft.com/office/drawing/2014/main" id="{06E69B9A-C7DE-5846-B295-1F42D2F6DA03}"/>
              </a:ext>
            </a:extLst>
          </p:cNvPr>
          <p:cNvSpPr>
            <a:spLocks noGrp="1"/>
          </p:cNvSpPr>
          <p:nvPr>
            <p:ph type="body" sz="quarter" idx="35"/>
          </p:nvPr>
        </p:nvSpPr>
        <p:spPr>
          <a:xfrm>
            <a:off x="2743201" y="2738372"/>
            <a:ext cx="2204628" cy="220192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6" name="Text Placeholder 2">
            <a:extLst>
              <a:ext uri="{FF2B5EF4-FFF2-40B4-BE49-F238E27FC236}">
                <a16:creationId xmlns:a16="http://schemas.microsoft.com/office/drawing/2014/main" id="{498F6682-C8C2-B643-9610-B72E96A78103}"/>
              </a:ext>
            </a:extLst>
          </p:cNvPr>
          <p:cNvSpPr>
            <a:spLocks noGrp="1"/>
          </p:cNvSpPr>
          <p:nvPr>
            <p:ph type="body" sz="quarter" idx="36"/>
          </p:nvPr>
        </p:nvSpPr>
        <p:spPr>
          <a:xfrm>
            <a:off x="478367" y="4991100"/>
            <a:ext cx="4466167" cy="107595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7" name="Text Placeholder 2">
            <a:extLst>
              <a:ext uri="{FF2B5EF4-FFF2-40B4-BE49-F238E27FC236}">
                <a16:creationId xmlns:a16="http://schemas.microsoft.com/office/drawing/2014/main" id="{3DA2AAF7-E5BF-7643-A7BC-56455A39786C}"/>
              </a:ext>
            </a:extLst>
          </p:cNvPr>
          <p:cNvSpPr>
            <a:spLocks noGrp="1"/>
          </p:cNvSpPr>
          <p:nvPr>
            <p:ph type="body" sz="quarter" idx="37"/>
          </p:nvPr>
        </p:nvSpPr>
        <p:spPr>
          <a:xfrm>
            <a:off x="7247469" y="4991100"/>
            <a:ext cx="3335865" cy="107595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8" name="Text Placeholder 2">
            <a:extLst>
              <a:ext uri="{FF2B5EF4-FFF2-40B4-BE49-F238E27FC236}">
                <a16:creationId xmlns:a16="http://schemas.microsoft.com/office/drawing/2014/main" id="{83B57313-8394-024E-A914-17D69ED18A5D}"/>
              </a:ext>
            </a:extLst>
          </p:cNvPr>
          <p:cNvSpPr>
            <a:spLocks noGrp="1"/>
          </p:cNvSpPr>
          <p:nvPr>
            <p:ph type="body" sz="quarter" idx="38"/>
          </p:nvPr>
        </p:nvSpPr>
        <p:spPr>
          <a:xfrm>
            <a:off x="8381062" y="2730501"/>
            <a:ext cx="3332572" cy="2211225"/>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79" name="Text Placeholder 2">
            <a:extLst>
              <a:ext uri="{FF2B5EF4-FFF2-40B4-BE49-F238E27FC236}">
                <a16:creationId xmlns:a16="http://schemas.microsoft.com/office/drawing/2014/main" id="{A894F3D1-AC70-F94A-82F1-8EA15BE1455D}"/>
              </a:ext>
            </a:extLst>
          </p:cNvPr>
          <p:cNvSpPr>
            <a:spLocks noGrp="1"/>
          </p:cNvSpPr>
          <p:nvPr>
            <p:ph type="body" sz="quarter" idx="39"/>
          </p:nvPr>
        </p:nvSpPr>
        <p:spPr>
          <a:xfrm>
            <a:off x="6121401" y="1606898"/>
            <a:ext cx="4461932" cy="107422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325961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Content 14">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6" name="Graphic 20">
            <a:extLst>
              <a:ext uri="{FF2B5EF4-FFF2-40B4-BE49-F238E27FC236}">
                <a16:creationId xmlns:a16="http://schemas.microsoft.com/office/drawing/2014/main" id="{D7870567-1B80-524E-B822-7302C3F5E232}"/>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61" name="Graphic 60">
            <a:extLst>
              <a:ext uri="{FF2B5EF4-FFF2-40B4-BE49-F238E27FC236}">
                <a16:creationId xmlns:a16="http://schemas.microsoft.com/office/drawing/2014/main" id="{C760F257-FAC2-E742-B220-310B50C59C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29" name="Graphic 21">
            <a:extLst>
              <a:ext uri="{FF2B5EF4-FFF2-40B4-BE49-F238E27FC236}">
                <a16:creationId xmlns:a16="http://schemas.microsoft.com/office/drawing/2014/main" id="{A0A647BC-702C-5B4C-8D52-FE5C5A00A61D}"/>
              </a:ext>
            </a:extLst>
          </p:cNvPr>
          <p:cNvSpPr/>
          <p:nvPr userDrawn="1"/>
        </p:nvSpPr>
        <p:spPr>
          <a:xfrm>
            <a:off x="484755" y="1607631"/>
            <a:ext cx="3329476" cy="3332671"/>
          </a:xfrm>
          <a:custGeom>
            <a:avLst/>
            <a:gdLst>
              <a:gd name="connsiteX0" fmla="*/ 0 w 1659821"/>
              <a:gd name="connsiteY0" fmla="*/ 1625428 h 1661095"/>
              <a:gd name="connsiteX1" fmla="*/ 35668 w 1659821"/>
              <a:gd name="connsiteY1" fmla="*/ 1661095 h 1661095"/>
              <a:gd name="connsiteX2" fmla="*/ 1624154 w 1659821"/>
              <a:gd name="connsiteY2" fmla="*/ 1661095 h 1661095"/>
              <a:gd name="connsiteX3" fmla="*/ 1659822 w 1659821"/>
              <a:gd name="connsiteY3" fmla="*/ 1625428 h 1661095"/>
              <a:gd name="connsiteX4" fmla="*/ 1659822 w 1659821"/>
              <a:gd name="connsiteY4" fmla="*/ 35668 h 1661095"/>
              <a:gd name="connsiteX5" fmla="*/ 1624154 w 1659821"/>
              <a:gd name="connsiteY5" fmla="*/ 0 h 1661095"/>
              <a:gd name="connsiteX6" fmla="*/ 35668 w 1659821"/>
              <a:gd name="connsiteY6" fmla="*/ 0 h 1661095"/>
              <a:gd name="connsiteX7" fmla="*/ 0 w 1659821"/>
              <a:gd name="connsiteY7" fmla="*/ 35668 h 1661095"/>
              <a:gd name="connsiteX8" fmla="*/ 0 w 1659821"/>
              <a:gd name="connsiteY8" fmla="*/ 1625428 h 166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821" h="1661095">
                <a:moveTo>
                  <a:pt x="0" y="1625428"/>
                </a:moveTo>
                <a:cubicBezTo>
                  <a:pt x="0" y="1645809"/>
                  <a:pt x="16560" y="1661095"/>
                  <a:pt x="35668" y="1661095"/>
                </a:cubicBezTo>
                <a:lnTo>
                  <a:pt x="1624154" y="1661095"/>
                </a:lnTo>
                <a:cubicBezTo>
                  <a:pt x="1644536" y="1661095"/>
                  <a:pt x="1659822" y="1644536"/>
                  <a:pt x="1659822" y="1625428"/>
                </a:cubicBezTo>
                <a:lnTo>
                  <a:pt x="1659822" y="35668"/>
                </a:lnTo>
                <a:cubicBezTo>
                  <a:pt x="1659822" y="15286"/>
                  <a:pt x="1643262" y="0"/>
                  <a:pt x="1624154" y="0"/>
                </a:cubicBezTo>
                <a:lnTo>
                  <a:pt x="35668" y="0"/>
                </a:lnTo>
                <a:cubicBezTo>
                  <a:pt x="16560" y="0"/>
                  <a:pt x="0" y="16560"/>
                  <a:pt x="0" y="35668"/>
                </a:cubicBezTo>
                <a:lnTo>
                  <a:pt x="0" y="1625428"/>
                </a:lnTo>
                <a:close/>
              </a:path>
            </a:pathLst>
          </a:custGeom>
          <a:solidFill>
            <a:schemeClr val="accent5"/>
          </a:solidFill>
          <a:ln w="12676" cap="flat">
            <a:noFill/>
            <a:prstDash val="solid"/>
            <a:miter/>
          </a:ln>
        </p:spPr>
        <p:txBody>
          <a:bodyPr rtlCol="0" anchor="ctr"/>
          <a:lstStyle/>
          <a:p>
            <a:endParaRPr lang="en-GB" sz="2400"/>
          </a:p>
        </p:txBody>
      </p:sp>
      <p:sp>
        <p:nvSpPr>
          <p:cNvPr id="30" name="Graphic 10">
            <a:extLst>
              <a:ext uri="{FF2B5EF4-FFF2-40B4-BE49-F238E27FC236}">
                <a16:creationId xmlns:a16="http://schemas.microsoft.com/office/drawing/2014/main" id="{E7A5C43B-40D1-B54C-8928-95489A18A93D}"/>
              </a:ext>
            </a:extLst>
          </p:cNvPr>
          <p:cNvSpPr/>
          <p:nvPr userDrawn="1"/>
        </p:nvSpPr>
        <p:spPr>
          <a:xfrm>
            <a:off x="8377767" y="1604433"/>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a:solidFill>
            <a:schemeClr val="accent3"/>
          </a:solidFill>
          <a:ln w="12668" cap="flat">
            <a:noFill/>
            <a:prstDash val="solid"/>
            <a:miter/>
          </a:ln>
        </p:spPr>
        <p:txBody>
          <a:bodyPr rtlCol="0" anchor="ctr"/>
          <a:lstStyle/>
          <a:p>
            <a:endParaRPr lang="en-GB" sz="2400"/>
          </a:p>
        </p:txBody>
      </p:sp>
      <p:sp>
        <p:nvSpPr>
          <p:cNvPr id="31" name="Graphic 20">
            <a:extLst>
              <a:ext uri="{FF2B5EF4-FFF2-40B4-BE49-F238E27FC236}">
                <a16:creationId xmlns:a16="http://schemas.microsoft.com/office/drawing/2014/main" id="{BBEB5724-5162-064E-AF2E-9739BBC15201}"/>
              </a:ext>
            </a:extLst>
          </p:cNvPr>
          <p:cNvSpPr/>
          <p:nvPr userDrawn="1"/>
        </p:nvSpPr>
        <p:spPr>
          <a:xfrm>
            <a:off x="4991100" y="3865034"/>
            <a:ext cx="3335867" cy="2205567"/>
          </a:xfrm>
          <a:custGeom>
            <a:avLst/>
            <a:gdLst>
              <a:gd name="connsiteX0" fmla="*/ 36068 w 2501900"/>
              <a:gd name="connsiteY0" fmla="*/ 0 h 1659263"/>
              <a:gd name="connsiteX1" fmla="*/ 2465959 w 2501900"/>
              <a:gd name="connsiteY1" fmla="*/ 0 h 1659263"/>
              <a:gd name="connsiteX2" fmla="*/ 2501900 w 2501900"/>
              <a:gd name="connsiteY2" fmla="*/ 36010 h 1659263"/>
              <a:gd name="connsiteX3" fmla="*/ 2501900 w 2501900"/>
              <a:gd name="connsiteY3" fmla="*/ 1623126 h 1659263"/>
              <a:gd name="connsiteX4" fmla="*/ 2465832 w 2501900"/>
              <a:gd name="connsiteY4" fmla="*/ 1659264 h 1659263"/>
              <a:gd name="connsiteX5" fmla="*/ 36068 w 2501900"/>
              <a:gd name="connsiteY5" fmla="*/ 1659264 h 1659263"/>
              <a:gd name="connsiteX6" fmla="*/ 0 w 2501900"/>
              <a:gd name="connsiteY6" fmla="*/ 1623126 h 1659263"/>
              <a:gd name="connsiteX7" fmla="*/ 0 w 2501900"/>
              <a:gd name="connsiteY7" fmla="*/ 36137 h 1659263"/>
              <a:gd name="connsiteX8" fmla="*/ 36068 w 2501900"/>
              <a:gd name="connsiteY8" fmla="*/ 0 h 16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9263">
                <a:moveTo>
                  <a:pt x="36068" y="0"/>
                </a:moveTo>
                <a:lnTo>
                  <a:pt x="2465959" y="0"/>
                </a:lnTo>
                <a:cubicBezTo>
                  <a:pt x="2485809" y="0"/>
                  <a:pt x="2501900" y="16122"/>
                  <a:pt x="2501900" y="36010"/>
                </a:cubicBezTo>
                <a:lnTo>
                  <a:pt x="2501900" y="1623126"/>
                </a:lnTo>
                <a:cubicBezTo>
                  <a:pt x="2501900" y="1643078"/>
                  <a:pt x="2485746" y="1659264"/>
                  <a:pt x="2465832" y="1659264"/>
                </a:cubicBezTo>
                <a:lnTo>
                  <a:pt x="36068" y="1659264"/>
                </a:lnTo>
                <a:cubicBezTo>
                  <a:pt x="16148" y="1659264"/>
                  <a:pt x="0" y="1643078"/>
                  <a:pt x="0" y="1623126"/>
                </a:cubicBezTo>
                <a:lnTo>
                  <a:pt x="0" y="36137"/>
                </a:lnTo>
                <a:cubicBezTo>
                  <a:pt x="0" y="16179"/>
                  <a:pt x="16148" y="0"/>
                  <a:pt x="36068" y="0"/>
                </a:cubicBezTo>
                <a:close/>
              </a:path>
            </a:pathLst>
          </a:custGeom>
          <a:solidFill>
            <a:schemeClr val="accent1"/>
          </a:solidFill>
          <a:ln w="12668" cap="flat">
            <a:noFill/>
            <a:prstDash val="solid"/>
            <a:miter/>
          </a:ln>
        </p:spPr>
        <p:txBody>
          <a:bodyPr rtlCol="0" anchor="ctr"/>
          <a:lstStyle/>
          <a:p>
            <a:endParaRPr lang="en-GB" sz="2400"/>
          </a:p>
        </p:txBody>
      </p:sp>
      <p:sp>
        <p:nvSpPr>
          <p:cNvPr id="32" name="Picture Placeholder 31">
            <a:extLst>
              <a:ext uri="{FF2B5EF4-FFF2-40B4-BE49-F238E27FC236}">
                <a16:creationId xmlns:a16="http://schemas.microsoft.com/office/drawing/2014/main" id="{66F62BA6-F5A6-B546-9D42-4EB5F5B0D931}"/>
              </a:ext>
            </a:extLst>
          </p:cNvPr>
          <p:cNvSpPr>
            <a:spLocks noGrp="1"/>
          </p:cNvSpPr>
          <p:nvPr>
            <p:ph type="pic" sz="quarter" idx="10" hasCustomPrompt="1"/>
          </p:nvPr>
        </p:nvSpPr>
        <p:spPr>
          <a:xfrm>
            <a:off x="3867639"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33" name="Vertical Text Placeholder 28">
            <a:extLst>
              <a:ext uri="{FF2B5EF4-FFF2-40B4-BE49-F238E27FC236}">
                <a16:creationId xmlns:a16="http://schemas.microsoft.com/office/drawing/2014/main" id="{B5245E83-3589-C742-A56C-02CF02393877}"/>
              </a:ext>
            </a:extLst>
          </p:cNvPr>
          <p:cNvSpPr>
            <a:spLocks noGrp="1"/>
          </p:cNvSpPr>
          <p:nvPr>
            <p:ph type="body" orient="vert" sz="quarter" idx="13" hasCustomPrompt="1"/>
          </p:nvPr>
        </p:nvSpPr>
        <p:spPr>
          <a:xfrm rot="10800000">
            <a:off x="6854913" y="1603010"/>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marL="0" marR="0" lvl="0" indent="0" algn="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lang="en-GB"/>
              <a:t>WaterAid/Photographer Name</a:t>
            </a:r>
          </a:p>
        </p:txBody>
      </p:sp>
      <p:sp>
        <p:nvSpPr>
          <p:cNvPr id="34" name="Picture Placeholder 33">
            <a:extLst>
              <a:ext uri="{FF2B5EF4-FFF2-40B4-BE49-F238E27FC236}">
                <a16:creationId xmlns:a16="http://schemas.microsoft.com/office/drawing/2014/main" id="{34903C7C-3EA5-0D47-802A-A10977FF4925}"/>
              </a:ext>
            </a:extLst>
          </p:cNvPr>
          <p:cNvSpPr>
            <a:spLocks noGrp="1"/>
          </p:cNvSpPr>
          <p:nvPr>
            <p:ph type="pic" sz="quarter" idx="11" hasCustomPrompt="1"/>
          </p:nvPr>
        </p:nvSpPr>
        <p:spPr>
          <a:xfrm>
            <a:off x="478370" y="4994643"/>
            <a:ext cx="2212353" cy="1075957"/>
          </a:xfrm>
          <a:custGeom>
            <a:avLst/>
            <a:gdLst>
              <a:gd name="connsiteX0" fmla="*/ 36138 w 1659265"/>
              <a:gd name="connsiteY0" fmla="*/ 0 h 806968"/>
              <a:gd name="connsiteX1" fmla="*/ 1623128 w 1659265"/>
              <a:gd name="connsiteY1" fmla="*/ 0 h 806968"/>
              <a:gd name="connsiteX2" fmla="*/ 1659265 w 1659265"/>
              <a:gd name="connsiteY2" fmla="*/ 35927 h 806968"/>
              <a:gd name="connsiteX3" fmla="*/ 1659265 w 1659265"/>
              <a:gd name="connsiteY3" fmla="*/ 771041 h 806968"/>
              <a:gd name="connsiteX4" fmla="*/ 1623128 w 1659265"/>
              <a:gd name="connsiteY4" fmla="*/ 806968 h 806968"/>
              <a:gd name="connsiteX5" fmla="*/ 36010 w 1659265"/>
              <a:gd name="connsiteY5" fmla="*/ 806968 h 806968"/>
              <a:gd name="connsiteX6" fmla="*/ 0 w 1659265"/>
              <a:gd name="connsiteY6" fmla="*/ 771168 h 806968"/>
              <a:gd name="connsiteX7" fmla="*/ 0 w 1659265"/>
              <a:gd name="connsiteY7" fmla="*/ 771041 h 806968"/>
              <a:gd name="connsiteX8" fmla="*/ 0 w 1659265"/>
              <a:gd name="connsiteY8" fmla="*/ 35927 h 806968"/>
              <a:gd name="connsiteX9" fmla="*/ 36138 w 1659265"/>
              <a:gd name="connsiteY9" fmla="*/ 0 h 8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9265" h="806968">
                <a:moveTo>
                  <a:pt x="36138" y="0"/>
                </a:moveTo>
                <a:lnTo>
                  <a:pt x="1623128" y="0"/>
                </a:lnTo>
                <a:cubicBezTo>
                  <a:pt x="1643080" y="0"/>
                  <a:pt x="1659265" y="16085"/>
                  <a:pt x="1659265" y="35927"/>
                </a:cubicBezTo>
                <a:lnTo>
                  <a:pt x="1659265" y="771041"/>
                </a:lnTo>
                <a:cubicBezTo>
                  <a:pt x="1659265" y="790883"/>
                  <a:pt x="1643080" y="806968"/>
                  <a:pt x="1623128" y="806968"/>
                </a:cubicBezTo>
                <a:lnTo>
                  <a:pt x="36010" y="806968"/>
                </a:lnTo>
                <a:cubicBezTo>
                  <a:pt x="16122" y="806968"/>
                  <a:pt x="0" y="790940"/>
                  <a:pt x="0" y="771168"/>
                </a:cubicBezTo>
                <a:cubicBezTo>
                  <a:pt x="0" y="771126"/>
                  <a:pt x="0" y="771083"/>
                  <a:pt x="0" y="771041"/>
                </a:cubicBezTo>
                <a:lnTo>
                  <a:pt x="0" y="35927"/>
                </a:lnTo>
                <a:cubicBezTo>
                  <a:pt x="0" y="16085"/>
                  <a:pt x="16179" y="0"/>
                  <a:pt x="36138" y="0"/>
                </a:cubicBezTo>
                <a:close/>
              </a:path>
            </a:pathLst>
          </a:custGeom>
        </p:spPr>
        <p:txBody>
          <a:bodyPr wrap="square" lIns="180000" tIns="180000" rIns="180000" bIns="180000" anchor="ctr">
            <a:noAutofit/>
          </a:bodyPr>
          <a:lstStyle>
            <a:lvl1pPr marL="0" indent="0" algn="ctr">
              <a:buNone/>
              <a:defRPr sz="1467" b="1"/>
            </a:lvl1pPr>
          </a:lstStyle>
          <a:p>
            <a:r>
              <a:rPr lang="en-GB"/>
              <a:t>Click to insert image</a:t>
            </a:r>
          </a:p>
        </p:txBody>
      </p:sp>
      <p:sp>
        <p:nvSpPr>
          <p:cNvPr id="35" name="Vertical Text Placeholder 28">
            <a:extLst>
              <a:ext uri="{FF2B5EF4-FFF2-40B4-BE49-F238E27FC236}">
                <a16:creationId xmlns:a16="http://schemas.microsoft.com/office/drawing/2014/main" id="{E316255E-4D1C-B542-B7C8-128D29E2D74F}"/>
              </a:ext>
            </a:extLst>
          </p:cNvPr>
          <p:cNvSpPr>
            <a:spLocks noGrp="1"/>
          </p:cNvSpPr>
          <p:nvPr>
            <p:ph type="body" orient="vert" sz="quarter" idx="34" hasCustomPrompt="1"/>
          </p:nvPr>
        </p:nvSpPr>
        <p:spPr>
          <a:xfrm rot="16200000">
            <a:off x="1407445" y="4798687"/>
            <a:ext cx="346476" cy="2204627"/>
          </a:xfrm>
          <a:prstGeom prst="rect">
            <a:avLst/>
          </a:prstGeom>
        </p:spPr>
        <p:txBody>
          <a:bodyPr vert="eaVert" lIns="72000" tIns="72000" rIns="72000" bIns="72000" anchor="b"/>
          <a:lstStyle>
            <a:lvl1pPr marL="0" indent="0" algn="l">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36" name="Picture Placeholder 13">
            <a:extLst>
              <a:ext uri="{FF2B5EF4-FFF2-40B4-BE49-F238E27FC236}">
                <a16:creationId xmlns:a16="http://schemas.microsoft.com/office/drawing/2014/main" id="{461E50E8-E5F8-6245-8DDE-4F1BFBEE1D62}"/>
              </a:ext>
            </a:extLst>
          </p:cNvPr>
          <p:cNvSpPr>
            <a:spLocks noGrp="1"/>
          </p:cNvSpPr>
          <p:nvPr>
            <p:ph type="pic" sz="quarter" idx="30" hasCustomPrompt="1"/>
          </p:nvPr>
        </p:nvSpPr>
        <p:spPr>
          <a:xfrm>
            <a:off x="2734734" y="49911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8" name="Picture Placeholder 13">
            <a:extLst>
              <a:ext uri="{FF2B5EF4-FFF2-40B4-BE49-F238E27FC236}">
                <a16:creationId xmlns:a16="http://schemas.microsoft.com/office/drawing/2014/main" id="{E748DAF5-1970-9445-BB25-21DC4BE51B14}"/>
              </a:ext>
            </a:extLst>
          </p:cNvPr>
          <p:cNvSpPr>
            <a:spLocks noGrp="1"/>
          </p:cNvSpPr>
          <p:nvPr>
            <p:ph type="pic" sz="quarter" idx="36" hasCustomPrompt="1"/>
          </p:nvPr>
        </p:nvSpPr>
        <p:spPr>
          <a:xfrm>
            <a:off x="3865034" y="3860801"/>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39" name="Picture Placeholder 13">
            <a:extLst>
              <a:ext uri="{FF2B5EF4-FFF2-40B4-BE49-F238E27FC236}">
                <a16:creationId xmlns:a16="http://schemas.microsoft.com/office/drawing/2014/main" id="{2FC56AC5-8F99-7C41-9827-F2575857166B}"/>
              </a:ext>
            </a:extLst>
          </p:cNvPr>
          <p:cNvSpPr>
            <a:spLocks noGrp="1"/>
          </p:cNvSpPr>
          <p:nvPr>
            <p:ph type="pic" sz="quarter" idx="37" hasCustomPrompt="1"/>
          </p:nvPr>
        </p:nvSpPr>
        <p:spPr>
          <a:xfrm>
            <a:off x="7247467" y="1604434"/>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53" name="Text Placeholder 2">
            <a:extLst>
              <a:ext uri="{FF2B5EF4-FFF2-40B4-BE49-F238E27FC236}">
                <a16:creationId xmlns:a16="http://schemas.microsoft.com/office/drawing/2014/main" id="{BB6C49E2-77D3-7349-BD86-B5A0E534CDB7}"/>
              </a:ext>
            </a:extLst>
          </p:cNvPr>
          <p:cNvSpPr>
            <a:spLocks noGrp="1"/>
          </p:cNvSpPr>
          <p:nvPr>
            <p:ph type="body" sz="quarter" idx="20"/>
          </p:nvPr>
        </p:nvSpPr>
        <p:spPr>
          <a:xfrm>
            <a:off x="478369" y="1604435"/>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4" name="Text Placeholder 2">
            <a:extLst>
              <a:ext uri="{FF2B5EF4-FFF2-40B4-BE49-F238E27FC236}">
                <a16:creationId xmlns:a16="http://schemas.microsoft.com/office/drawing/2014/main" id="{1D6CDACB-B355-B644-BCFD-52E168F13F91}"/>
              </a:ext>
            </a:extLst>
          </p:cNvPr>
          <p:cNvSpPr>
            <a:spLocks noGrp="1"/>
          </p:cNvSpPr>
          <p:nvPr>
            <p:ph type="body" sz="quarter" idx="33"/>
          </p:nvPr>
        </p:nvSpPr>
        <p:spPr>
          <a:xfrm>
            <a:off x="4991100" y="3865032"/>
            <a:ext cx="3335867" cy="2205568"/>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55" name="Text Placeholder 2">
            <a:extLst>
              <a:ext uri="{FF2B5EF4-FFF2-40B4-BE49-F238E27FC236}">
                <a16:creationId xmlns:a16="http://schemas.microsoft.com/office/drawing/2014/main" id="{F86B19AF-5C77-E440-A695-334C801948C0}"/>
              </a:ext>
            </a:extLst>
          </p:cNvPr>
          <p:cNvSpPr>
            <a:spLocks noGrp="1"/>
          </p:cNvSpPr>
          <p:nvPr>
            <p:ph type="body" sz="quarter" idx="38"/>
          </p:nvPr>
        </p:nvSpPr>
        <p:spPr>
          <a:xfrm>
            <a:off x="8384158" y="1604433"/>
            <a:ext cx="3329476"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solidFill>
                  <a:schemeClr val="bg1"/>
                </a:solidFill>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3359895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Content 15">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5" y="478365"/>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2"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8" y="3860800"/>
            <a:ext cx="3335867" cy="2209800"/>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6495DFC5-91DB-9849-8AC8-D974CE87351D}"/>
              </a:ext>
            </a:extLst>
          </p:cNvPr>
          <p:cNvSpPr/>
          <p:nvPr userDrawn="1"/>
        </p:nvSpPr>
        <p:spPr>
          <a:xfrm>
            <a:off x="10638033" y="478365"/>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12" name="Text Placeholder 2">
            <a:extLst>
              <a:ext uri="{FF2B5EF4-FFF2-40B4-BE49-F238E27FC236}">
                <a16:creationId xmlns:a16="http://schemas.microsoft.com/office/drawing/2014/main" id="{4135F845-61A2-8740-9A96-3790390C60D4}"/>
              </a:ext>
            </a:extLst>
          </p:cNvPr>
          <p:cNvSpPr>
            <a:spLocks noGrp="1"/>
          </p:cNvSpPr>
          <p:nvPr>
            <p:ph type="body" sz="quarter" idx="21"/>
          </p:nvPr>
        </p:nvSpPr>
        <p:spPr>
          <a:xfrm>
            <a:off x="3865033" y="3860800"/>
            <a:ext cx="3335867" cy="2209800"/>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4" name="Text Placeholder 2">
            <a:extLst>
              <a:ext uri="{FF2B5EF4-FFF2-40B4-BE49-F238E27FC236}">
                <a16:creationId xmlns:a16="http://schemas.microsoft.com/office/drawing/2014/main" id="{E63FBE9F-EE64-2546-9D70-A699165C1C24}"/>
              </a:ext>
            </a:extLst>
          </p:cNvPr>
          <p:cNvSpPr>
            <a:spLocks noGrp="1"/>
          </p:cNvSpPr>
          <p:nvPr>
            <p:ph type="body" sz="quarter" idx="23"/>
          </p:nvPr>
        </p:nvSpPr>
        <p:spPr>
          <a:xfrm>
            <a:off x="7247467" y="3860800"/>
            <a:ext cx="3335867" cy="2209800"/>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8"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2" y="1603010"/>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18" name="Picture Placeholder 17">
            <a:extLst>
              <a:ext uri="{FF2B5EF4-FFF2-40B4-BE49-F238E27FC236}">
                <a16:creationId xmlns:a16="http://schemas.microsoft.com/office/drawing/2014/main" id="{5FF7D2A2-015A-414D-95D0-2E618F4EE1E8}"/>
              </a:ext>
            </a:extLst>
          </p:cNvPr>
          <p:cNvSpPr>
            <a:spLocks noGrp="1"/>
          </p:cNvSpPr>
          <p:nvPr>
            <p:ph type="pic" sz="quarter" idx="24" hasCustomPrompt="1"/>
          </p:nvPr>
        </p:nvSpPr>
        <p:spPr>
          <a:xfrm>
            <a:off x="3865033"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9" name="Vertical Text Placeholder 28">
            <a:extLst>
              <a:ext uri="{FF2B5EF4-FFF2-40B4-BE49-F238E27FC236}">
                <a16:creationId xmlns:a16="http://schemas.microsoft.com/office/drawing/2014/main" id="{D686A1DD-AC3F-904A-B401-4A0F8DB0A61F}"/>
              </a:ext>
            </a:extLst>
          </p:cNvPr>
          <p:cNvSpPr>
            <a:spLocks noGrp="1"/>
          </p:cNvSpPr>
          <p:nvPr>
            <p:ph type="body" orient="vert" sz="quarter" idx="25" hasCustomPrompt="1"/>
          </p:nvPr>
        </p:nvSpPr>
        <p:spPr>
          <a:xfrm rot="10800000">
            <a:off x="6852307" y="1603010"/>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0" name="Picture Placeholder 19">
            <a:extLst>
              <a:ext uri="{FF2B5EF4-FFF2-40B4-BE49-F238E27FC236}">
                <a16:creationId xmlns:a16="http://schemas.microsoft.com/office/drawing/2014/main" id="{037D4E97-B2DF-9142-AABD-E31798EA2C20}"/>
              </a:ext>
            </a:extLst>
          </p:cNvPr>
          <p:cNvSpPr>
            <a:spLocks noGrp="1"/>
          </p:cNvSpPr>
          <p:nvPr>
            <p:ph type="pic" sz="quarter" idx="26" hasCustomPrompt="1"/>
          </p:nvPr>
        </p:nvSpPr>
        <p:spPr>
          <a:xfrm>
            <a:off x="7247467" y="1604433"/>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1" name="Vertical Text Placeholder 28">
            <a:extLst>
              <a:ext uri="{FF2B5EF4-FFF2-40B4-BE49-F238E27FC236}">
                <a16:creationId xmlns:a16="http://schemas.microsoft.com/office/drawing/2014/main" id="{C55F37A8-8EB3-1E45-B310-E5252AC948CD}"/>
              </a:ext>
            </a:extLst>
          </p:cNvPr>
          <p:cNvSpPr>
            <a:spLocks noGrp="1"/>
          </p:cNvSpPr>
          <p:nvPr>
            <p:ph type="body" orient="vert" sz="quarter" idx="27" hasCustomPrompt="1"/>
          </p:nvPr>
        </p:nvSpPr>
        <p:spPr>
          <a:xfrm rot="10800000">
            <a:off x="10234741" y="1603010"/>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1039265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Content 1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8" y="3862224"/>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2" y="3860801"/>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6" name="Picture Placeholder 25">
            <a:extLst>
              <a:ext uri="{FF2B5EF4-FFF2-40B4-BE49-F238E27FC236}">
                <a16:creationId xmlns:a16="http://schemas.microsoft.com/office/drawing/2014/main" id="{F224CFCE-162C-1144-823C-B133C922BD2C}"/>
              </a:ext>
            </a:extLst>
          </p:cNvPr>
          <p:cNvSpPr>
            <a:spLocks noGrp="1"/>
          </p:cNvSpPr>
          <p:nvPr>
            <p:ph type="pic" sz="quarter" idx="14" hasCustomPrompt="1"/>
          </p:nvPr>
        </p:nvSpPr>
        <p:spPr>
          <a:xfrm>
            <a:off x="478367" y="478367"/>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7" name="Vertical Text Placeholder 28">
            <a:extLst>
              <a:ext uri="{FF2B5EF4-FFF2-40B4-BE49-F238E27FC236}">
                <a16:creationId xmlns:a16="http://schemas.microsoft.com/office/drawing/2014/main" id="{584C8DAA-D519-7249-B4CE-AA6BF0F62329}"/>
              </a:ext>
            </a:extLst>
          </p:cNvPr>
          <p:cNvSpPr>
            <a:spLocks noGrp="1"/>
          </p:cNvSpPr>
          <p:nvPr>
            <p:ph type="body" orient="vert" sz="quarter" idx="15" hasCustomPrompt="1"/>
          </p:nvPr>
        </p:nvSpPr>
        <p:spPr>
          <a:xfrm rot="10800000">
            <a:off x="3465642" y="476942"/>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8" name="Text Placeholder 2">
            <a:extLst>
              <a:ext uri="{FF2B5EF4-FFF2-40B4-BE49-F238E27FC236}">
                <a16:creationId xmlns:a16="http://schemas.microsoft.com/office/drawing/2014/main" id="{196086D0-EB3F-8E47-BAF7-93BD80808DAA}"/>
              </a:ext>
            </a:extLst>
          </p:cNvPr>
          <p:cNvSpPr>
            <a:spLocks noGrp="1"/>
          </p:cNvSpPr>
          <p:nvPr>
            <p:ph type="body" sz="quarter" idx="20"/>
          </p:nvPr>
        </p:nvSpPr>
        <p:spPr>
          <a:xfrm>
            <a:off x="3865035" y="467639"/>
            <a:ext cx="7859328" cy="5602963"/>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1043893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in Content 17">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13" name="Picture Placeholder 12">
            <a:extLst>
              <a:ext uri="{FF2B5EF4-FFF2-40B4-BE49-F238E27FC236}">
                <a16:creationId xmlns:a16="http://schemas.microsoft.com/office/drawing/2014/main" id="{E56FEC06-7BFB-C048-9DBC-F26896253C34}"/>
              </a:ext>
            </a:extLst>
          </p:cNvPr>
          <p:cNvSpPr>
            <a:spLocks noGrp="1"/>
          </p:cNvSpPr>
          <p:nvPr>
            <p:ph type="pic" sz="quarter" idx="10" hasCustomPrompt="1"/>
          </p:nvPr>
        </p:nvSpPr>
        <p:spPr>
          <a:xfrm>
            <a:off x="478365" y="478366"/>
            <a:ext cx="11240520" cy="5596300"/>
          </a:xfrm>
          <a:custGeom>
            <a:avLst/>
            <a:gdLst>
              <a:gd name="connsiteX0" fmla="*/ 35968 w 8430390"/>
              <a:gd name="connsiteY0" fmla="*/ 0 h 4197225"/>
              <a:gd name="connsiteX1" fmla="*/ 8394295 w 8430390"/>
              <a:gd name="connsiteY1" fmla="*/ 0 h 4197225"/>
              <a:gd name="connsiteX2" fmla="*/ 8430390 w 8430390"/>
              <a:gd name="connsiteY2" fmla="*/ 36095 h 4197225"/>
              <a:gd name="connsiteX3" fmla="*/ 8430390 w 8430390"/>
              <a:gd name="connsiteY3" fmla="*/ 4161130 h 4197225"/>
              <a:gd name="connsiteX4" fmla="*/ 8394295 w 8430390"/>
              <a:gd name="connsiteY4" fmla="*/ 4197225 h 4197225"/>
              <a:gd name="connsiteX5" fmla="*/ 35968 w 8430390"/>
              <a:gd name="connsiteY5" fmla="*/ 4197225 h 4197225"/>
              <a:gd name="connsiteX6" fmla="*/ 0 w 8430390"/>
              <a:gd name="connsiteY6" fmla="*/ 4161257 h 4197225"/>
              <a:gd name="connsiteX7" fmla="*/ 0 w 8430390"/>
              <a:gd name="connsiteY7" fmla="*/ 4161130 h 4197225"/>
              <a:gd name="connsiteX8" fmla="*/ 0 w 8430390"/>
              <a:gd name="connsiteY8" fmla="*/ 35968 h 4197225"/>
              <a:gd name="connsiteX9" fmla="*/ 35968 w 8430390"/>
              <a:gd name="connsiteY9" fmla="*/ 0 h 419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0390" h="4197225">
                <a:moveTo>
                  <a:pt x="35968" y="0"/>
                </a:moveTo>
                <a:lnTo>
                  <a:pt x="8394295" y="0"/>
                </a:lnTo>
                <a:cubicBezTo>
                  <a:pt x="8414224" y="0"/>
                  <a:pt x="8430390" y="16160"/>
                  <a:pt x="8430390" y="36095"/>
                </a:cubicBezTo>
                <a:lnTo>
                  <a:pt x="8430390" y="4161130"/>
                </a:lnTo>
                <a:cubicBezTo>
                  <a:pt x="8430390" y="4181059"/>
                  <a:pt x="8414236" y="4197225"/>
                  <a:pt x="8394295" y="4197225"/>
                </a:cubicBezTo>
                <a:lnTo>
                  <a:pt x="35968" y="4197225"/>
                </a:lnTo>
                <a:cubicBezTo>
                  <a:pt x="16104" y="4197225"/>
                  <a:pt x="0" y="4181122"/>
                  <a:pt x="0" y="4161257"/>
                </a:cubicBezTo>
                <a:cubicBezTo>
                  <a:pt x="0" y="4161219"/>
                  <a:pt x="0" y="4161168"/>
                  <a:pt x="0" y="4161130"/>
                </a:cubicBezTo>
                <a:lnTo>
                  <a:pt x="0" y="35968"/>
                </a:lnTo>
                <a:cubicBezTo>
                  <a:pt x="0" y="16103"/>
                  <a:pt x="16104" y="0"/>
                  <a:pt x="359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4" name="Vertical Text Placeholder 28">
            <a:extLst>
              <a:ext uri="{FF2B5EF4-FFF2-40B4-BE49-F238E27FC236}">
                <a16:creationId xmlns:a16="http://schemas.microsoft.com/office/drawing/2014/main" id="{F48CCFE3-451A-3642-9CBB-3FF998FB7BD4}"/>
              </a:ext>
            </a:extLst>
          </p:cNvPr>
          <p:cNvSpPr>
            <a:spLocks noGrp="1"/>
          </p:cNvSpPr>
          <p:nvPr>
            <p:ph type="body" orient="vert" sz="quarter" idx="23" hasCustomPrompt="1"/>
          </p:nvPr>
        </p:nvSpPr>
        <p:spPr>
          <a:xfrm rot="10800000">
            <a:off x="11369427" y="474465"/>
            <a:ext cx="346476" cy="5596131"/>
          </a:xfrm>
          <a:prstGeom prst="rect">
            <a:avLst/>
          </a:prstGeom>
        </p:spPr>
        <p:txBody>
          <a:bodyPr vert="eaVert" tIns="90000" rIns="90000" bIns="90000"/>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2362603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pic>
        <p:nvPicPr>
          <p:cNvPr id="12" name="Picture 11" descr="White_Hand Message.png">
            <a:extLst>
              <a:ext uri="{FF2B5EF4-FFF2-40B4-BE49-F238E27FC236}">
                <a16:creationId xmlns:a16="http://schemas.microsoft.com/office/drawing/2014/main" id="{6617664C-5F77-4524-8F48-005899526B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6994" y="658762"/>
            <a:ext cx="4793284" cy="6199239"/>
          </a:xfrm>
          <a:prstGeom prst="rect">
            <a:avLst/>
          </a:prstGeom>
        </p:spPr>
      </p:pic>
      <p:pic>
        <p:nvPicPr>
          <p:cNvPr id="13" name="Picture 12">
            <a:extLst>
              <a:ext uri="{FF2B5EF4-FFF2-40B4-BE49-F238E27FC236}">
                <a16:creationId xmlns:a16="http://schemas.microsoft.com/office/drawing/2014/main" id="{9755C576-8831-4470-9ABC-F8FF6E66F0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9" y="6073751"/>
            <a:ext cx="1541127" cy="476299"/>
          </a:xfrm>
          <a:prstGeom prst="rect">
            <a:avLst/>
          </a:prstGeom>
        </p:spPr>
      </p:pic>
    </p:spTree>
    <p:extLst>
      <p:ext uri="{BB962C8B-B14F-4D97-AF65-F5344CB8AC3E}">
        <p14:creationId xmlns:p14="http://schemas.microsoft.com/office/powerpoint/2010/main" val="987422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hank You / Contact Details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A124237-5971-9740-AC4A-F64E6644D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366" y="478367"/>
            <a:ext cx="5592233" cy="4461933"/>
          </a:xfrm>
          <a:prstGeom prst="rect">
            <a:avLst/>
          </a:prstGeom>
        </p:spPr>
      </p:pic>
      <p:sp>
        <p:nvSpPr>
          <p:cNvPr id="17" name="Text Placeholder 33">
            <a:extLst>
              <a:ext uri="{FF2B5EF4-FFF2-40B4-BE49-F238E27FC236}">
                <a16:creationId xmlns:a16="http://schemas.microsoft.com/office/drawing/2014/main" id="{EAC28747-7C39-8A45-A502-F56C2BE64D54}"/>
              </a:ext>
            </a:extLst>
          </p:cNvPr>
          <p:cNvSpPr>
            <a:spLocks noGrp="1"/>
          </p:cNvSpPr>
          <p:nvPr>
            <p:ph type="body" sz="quarter" idx="19" hasCustomPrompt="1"/>
          </p:nvPr>
        </p:nvSpPr>
        <p:spPr>
          <a:xfrm>
            <a:off x="473617" y="5314556"/>
            <a:ext cx="3343584" cy="276045"/>
          </a:xfrm>
          <a:prstGeom prst="rect">
            <a:avLst/>
          </a:prstGeom>
        </p:spPr>
        <p:txBody>
          <a:bodyPr lIns="72000" tIns="0" rIns="0" bIns="0" anchor="b"/>
          <a:lstStyle>
            <a:lvl1pPr marL="0" indent="0">
              <a:lnSpc>
                <a:spcPct val="110000"/>
              </a:lnSpc>
              <a:spcBef>
                <a:spcPts val="0"/>
              </a:spcBef>
              <a:buNone/>
              <a:defRPr sz="2000" b="1" i="0">
                <a:solidFill>
                  <a:schemeClr val="tx2"/>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Presenter name</a:t>
            </a:r>
          </a:p>
        </p:txBody>
      </p:sp>
      <p:sp>
        <p:nvSpPr>
          <p:cNvPr id="21" name="Text Placeholder 33">
            <a:extLst>
              <a:ext uri="{FF2B5EF4-FFF2-40B4-BE49-F238E27FC236}">
                <a16:creationId xmlns:a16="http://schemas.microsoft.com/office/drawing/2014/main" id="{C1A4AFF0-31DE-D94E-9BB4-73FCA85763C9}"/>
              </a:ext>
            </a:extLst>
          </p:cNvPr>
          <p:cNvSpPr>
            <a:spLocks noGrp="1"/>
          </p:cNvSpPr>
          <p:nvPr>
            <p:ph type="body" sz="quarter" idx="20" hasCustomPrompt="1"/>
          </p:nvPr>
        </p:nvSpPr>
        <p:spPr>
          <a:xfrm>
            <a:off x="473617" y="5594499"/>
            <a:ext cx="3343584" cy="240000"/>
          </a:xfrm>
          <a:prstGeom prst="rect">
            <a:avLst/>
          </a:prstGeom>
        </p:spPr>
        <p:txBody>
          <a:bodyPr lIns="72000" tIns="0" rIns="0" bIns="0" anchor="b"/>
          <a:lstStyle>
            <a:lvl1pPr marL="0" indent="0">
              <a:lnSpc>
                <a:spcPct val="110000"/>
              </a:lnSpc>
              <a:spcBef>
                <a:spcPts val="0"/>
              </a:spcBef>
              <a:buNone/>
              <a:defRPr sz="1333" b="0" i="0">
                <a:solidFill>
                  <a:schemeClr val="tx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Role title</a:t>
            </a:r>
          </a:p>
        </p:txBody>
      </p:sp>
      <p:sp>
        <p:nvSpPr>
          <p:cNvPr id="22" name="Text Placeholder 33">
            <a:extLst>
              <a:ext uri="{FF2B5EF4-FFF2-40B4-BE49-F238E27FC236}">
                <a16:creationId xmlns:a16="http://schemas.microsoft.com/office/drawing/2014/main" id="{38EC2FC5-4B14-A543-BEFC-DA972462D737}"/>
              </a:ext>
            </a:extLst>
          </p:cNvPr>
          <p:cNvSpPr>
            <a:spLocks noGrp="1"/>
          </p:cNvSpPr>
          <p:nvPr>
            <p:ph type="body" sz="quarter" idx="21" hasCustomPrompt="1"/>
          </p:nvPr>
        </p:nvSpPr>
        <p:spPr>
          <a:xfrm>
            <a:off x="473617" y="5834499"/>
            <a:ext cx="3343584" cy="240000"/>
          </a:xfrm>
          <a:prstGeom prst="rect">
            <a:avLst/>
          </a:prstGeom>
        </p:spPr>
        <p:txBody>
          <a:bodyPr lIns="72000" tIns="0" rIns="0" bIns="0" anchor="b"/>
          <a:lstStyle>
            <a:lvl1pPr marL="0" indent="0">
              <a:lnSpc>
                <a:spcPct val="110000"/>
              </a:lnSpc>
              <a:spcBef>
                <a:spcPts val="0"/>
              </a:spcBef>
              <a:buNone/>
              <a:defRPr sz="1333" b="0" i="0">
                <a:solidFill>
                  <a:schemeClr val="tx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Date</a:t>
            </a:r>
          </a:p>
        </p:txBody>
      </p:sp>
      <p:pic>
        <p:nvPicPr>
          <p:cNvPr id="23" name="Graphic 22">
            <a:extLst>
              <a:ext uri="{FF2B5EF4-FFF2-40B4-BE49-F238E27FC236}">
                <a16:creationId xmlns:a16="http://schemas.microsoft.com/office/drawing/2014/main" id="{EDFCB80E-50BF-8444-8643-6825A2D7B65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22466" y="6165271"/>
            <a:ext cx="1291167" cy="383696"/>
          </a:xfrm>
          <a:prstGeom prst="rect">
            <a:avLst/>
          </a:prstGeom>
        </p:spPr>
      </p:pic>
      <p:sp>
        <p:nvSpPr>
          <p:cNvPr id="25" name="Picture Placeholder 24">
            <a:extLst>
              <a:ext uri="{FF2B5EF4-FFF2-40B4-BE49-F238E27FC236}">
                <a16:creationId xmlns:a16="http://schemas.microsoft.com/office/drawing/2014/main" id="{1AE6D1AD-E234-2A46-BD34-5B862BD73ABA}"/>
              </a:ext>
            </a:extLst>
          </p:cNvPr>
          <p:cNvSpPr>
            <a:spLocks noGrp="1"/>
          </p:cNvSpPr>
          <p:nvPr>
            <p:ph type="pic" sz="quarter" idx="10" hasCustomPrompt="1"/>
          </p:nvPr>
        </p:nvSpPr>
        <p:spPr>
          <a:xfrm>
            <a:off x="6121402" y="478367"/>
            <a:ext cx="5596132" cy="5596132"/>
          </a:xfrm>
          <a:custGeom>
            <a:avLst/>
            <a:gdLst>
              <a:gd name="connsiteX0" fmla="*/ 36095 w 4197099"/>
              <a:gd name="connsiteY0" fmla="*/ 0 h 4197099"/>
              <a:gd name="connsiteX1" fmla="*/ 4161130 w 4197099"/>
              <a:gd name="connsiteY1" fmla="*/ 0 h 4197099"/>
              <a:gd name="connsiteX2" fmla="*/ 4197099 w 4197099"/>
              <a:gd name="connsiteY2" fmla="*/ 35968 h 4197099"/>
              <a:gd name="connsiteX3" fmla="*/ 4197099 w 4197099"/>
              <a:gd name="connsiteY3" fmla="*/ 4161130 h 4197099"/>
              <a:gd name="connsiteX4" fmla="*/ 4161130 w 4197099"/>
              <a:gd name="connsiteY4" fmla="*/ 4197099 h 4197099"/>
              <a:gd name="connsiteX5" fmla="*/ 36095 w 4197099"/>
              <a:gd name="connsiteY5" fmla="*/ 4197099 h 4197099"/>
              <a:gd name="connsiteX6" fmla="*/ 0 w 4197099"/>
              <a:gd name="connsiteY6" fmla="*/ 4161130 h 4197099"/>
              <a:gd name="connsiteX7" fmla="*/ 0 w 4197099"/>
              <a:gd name="connsiteY7" fmla="*/ 36095 h 4197099"/>
              <a:gd name="connsiteX8" fmla="*/ 36095 w 4197099"/>
              <a:gd name="connsiteY8" fmla="*/ 0 h 4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9" h="4197099">
                <a:moveTo>
                  <a:pt x="36095" y="0"/>
                </a:moveTo>
                <a:lnTo>
                  <a:pt x="4161130" y="0"/>
                </a:lnTo>
                <a:cubicBezTo>
                  <a:pt x="4180995" y="0"/>
                  <a:pt x="4197099" y="16103"/>
                  <a:pt x="4197099" y="35968"/>
                </a:cubicBezTo>
                <a:lnTo>
                  <a:pt x="4197099" y="4161130"/>
                </a:lnTo>
                <a:cubicBezTo>
                  <a:pt x="4197099" y="4180995"/>
                  <a:pt x="4180995" y="4197099"/>
                  <a:pt x="4161130" y="4197099"/>
                </a:cubicBezTo>
                <a:lnTo>
                  <a:pt x="36095" y="4197099"/>
                </a:lnTo>
                <a:cubicBezTo>
                  <a:pt x="16210" y="4197099"/>
                  <a:pt x="70" y="4181021"/>
                  <a:pt x="0" y="4161130"/>
                </a:cubicBezTo>
                <a:lnTo>
                  <a:pt x="0" y="36095"/>
                </a:lnTo>
                <a:cubicBezTo>
                  <a:pt x="0" y="16160"/>
                  <a:pt x="16160" y="0"/>
                  <a:pt x="36095" y="0"/>
                </a:cubicBezTo>
                <a:close/>
              </a:path>
            </a:pathLst>
          </a:custGeom>
        </p:spPr>
        <p:txBody>
          <a:bodyPr wrap="square" lIns="0" tIns="0" rIns="0" bIns="0" anchor="ctr">
            <a:noAutofit/>
          </a:bodyPr>
          <a:lstStyle>
            <a:lvl1pPr marL="0" indent="0" algn="ctr">
              <a:buNone/>
              <a:defRPr sz="2000" b="1">
                <a:solidFill>
                  <a:schemeClr val="tx1"/>
                </a:solidFill>
              </a:defRPr>
            </a:lvl1pPr>
          </a:lstStyle>
          <a:p>
            <a:r>
              <a:rPr lang="en-GB"/>
              <a:t>Click to insert image</a:t>
            </a:r>
          </a:p>
        </p:txBody>
      </p:sp>
      <p:sp>
        <p:nvSpPr>
          <p:cNvPr id="26" name="Vertical Text Placeholder 28">
            <a:extLst>
              <a:ext uri="{FF2B5EF4-FFF2-40B4-BE49-F238E27FC236}">
                <a16:creationId xmlns:a16="http://schemas.microsoft.com/office/drawing/2014/main" id="{BF1B84FE-8D95-3D40-9123-83CC9FDE16FC}"/>
              </a:ext>
            </a:extLst>
          </p:cNvPr>
          <p:cNvSpPr>
            <a:spLocks noGrp="1"/>
          </p:cNvSpPr>
          <p:nvPr>
            <p:ph type="body" orient="vert" sz="quarter" idx="23" hasCustomPrompt="1"/>
          </p:nvPr>
        </p:nvSpPr>
        <p:spPr>
          <a:xfrm rot="10800000">
            <a:off x="11369427" y="474465"/>
            <a:ext cx="346476" cy="5596131"/>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12" name="Text Placeholder 33">
            <a:extLst>
              <a:ext uri="{FF2B5EF4-FFF2-40B4-BE49-F238E27FC236}">
                <a16:creationId xmlns:a16="http://schemas.microsoft.com/office/drawing/2014/main" id="{E58F2A60-4FC6-3A4A-8C77-F1C0831D49CB}"/>
              </a:ext>
            </a:extLst>
          </p:cNvPr>
          <p:cNvSpPr>
            <a:spLocks noGrp="1"/>
          </p:cNvSpPr>
          <p:nvPr>
            <p:ph type="body" sz="quarter" idx="14" hasCustomPrompt="1"/>
          </p:nvPr>
        </p:nvSpPr>
        <p:spPr>
          <a:xfrm>
            <a:off x="475073" y="474471"/>
            <a:ext cx="5592233" cy="4465828"/>
          </a:xfrm>
          <a:prstGeom prst="rect">
            <a:avLst/>
          </a:prstGeom>
        </p:spPr>
        <p:txBody>
          <a:bodyPr lIns="72000" tIns="72000" rIns="72000" bIns="72000" anchor="ctr"/>
          <a:lstStyle>
            <a:lvl1pPr marL="0" indent="0">
              <a:lnSpc>
                <a:spcPct val="110000"/>
              </a:lnSpc>
              <a:spcBef>
                <a:spcPts val="0"/>
              </a:spcBef>
              <a:buNone/>
              <a:defRPr sz="4667"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Thank you / contact details</a:t>
            </a:r>
          </a:p>
        </p:txBody>
      </p:sp>
    </p:spTree>
    <p:extLst>
      <p:ext uri="{BB962C8B-B14F-4D97-AF65-F5344CB8AC3E}">
        <p14:creationId xmlns:p14="http://schemas.microsoft.com/office/powerpoint/2010/main" val="3582248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 Contact Details 1">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AB2CBD-3A75-504F-90AF-7D41806C6D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8" name="Picture Placeholder 7">
            <a:extLst>
              <a:ext uri="{FF2B5EF4-FFF2-40B4-BE49-F238E27FC236}">
                <a16:creationId xmlns:a16="http://schemas.microsoft.com/office/drawing/2014/main" id="{044989C4-6A7E-9648-A812-C3AC8F181B90}"/>
              </a:ext>
            </a:extLst>
          </p:cNvPr>
          <p:cNvSpPr>
            <a:spLocks noGrp="1"/>
          </p:cNvSpPr>
          <p:nvPr>
            <p:ph type="pic" sz="quarter" idx="10" hasCustomPrompt="1"/>
          </p:nvPr>
        </p:nvSpPr>
        <p:spPr>
          <a:xfrm>
            <a:off x="6121402" y="478367"/>
            <a:ext cx="5596132" cy="5596132"/>
          </a:xfrm>
          <a:custGeom>
            <a:avLst/>
            <a:gdLst>
              <a:gd name="connsiteX0" fmla="*/ 36095 w 4197099"/>
              <a:gd name="connsiteY0" fmla="*/ 0 h 4197099"/>
              <a:gd name="connsiteX1" fmla="*/ 4161130 w 4197099"/>
              <a:gd name="connsiteY1" fmla="*/ 0 h 4197099"/>
              <a:gd name="connsiteX2" fmla="*/ 4197099 w 4197099"/>
              <a:gd name="connsiteY2" fmla="*/ 35968 h 4197099"/>
              <a:gd name="connsiteX3" fmla="*/ 4197099 w 4197099"/>
              <a:gd name="connsiteY3" fmla="*/ 4161130 h 4197099"/>
              <a:gd name="connsiteX4" fmla="*/ 4161130 w 4197099"/>
              <a:gd name="connsiteY4" fmla="*/ 4197099 h 4197099"/>
              <a:gd name="connsiteX5" fmla="*/ 36095 w 4197099"/>
              <a:gd name="connsiteY5" fmla="*/ 4197099 h 4197099"/>
              <a:gd name="connsiteX6" fmla="*/ 0 w 4197099"/>
              <a:gd name="connsiteY6" fmla="*/ 4161130 h 4197099"/>
              <a:gd name="connsiteX7" fmla="*/ 0 w 4197099"/>
              <a:gd name="connsiteY7" fmla="*/ 36095 h 4197099"/>
              <a:gd name="connsiteX8" fmla="*/ 36095 w 4197099"/>
              <a:gd name="connsiteY8" fmla="*/ 0 h 4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9" h="4197099">
                <a:moveTo>
                  <a:pt x="36095" y="0"/>
                </a:moveTo>
                <a:lnTo>
                  <a:pt x="4161130" y="0"/>
                </a:lnTo>
                <a:cubicBezTo>
                  <a:pt x="4180995" y="0"/>
                  <a:pt x="4197099" y="16103"/>
                  <a:pt x="4197099" y="35968"/>
                </a:cubicBezTo>
                <a:lnTo>
                  <a:pt x="4197099" y="4161130"/>
                </a:lnTo>
                <a:cubicBezTo>
                  <a:pt x="4197099" y="4180995"/>
                  <a:pt x="4180995" y="4197099"/>
                  <a:pt x="4161130" y="4197099"/>
                </a:cubicBezTo>
                <a:lnTo>
                  <a:pt x="36095" y="4197099"/>
                </a:lnTo>
                <a:cubicBezTo>
                  <a:pt x="16210" y="4197099"/>
                  <a:pt x="70" y="4181021"/>
                  <a:pt x="0" y="4161130"/>
                </a:cubicBezTo>
                <a:lnTo>
                  <a:pt x="0" y="36095"/>
                </a:lnTo>
                <a:cubicBezTo>
                  <a:pt x="0" y="16160"/>
                  <a:pt x="16160" y="0"/>
                  <a:pt x="36095" y="0"/>
                </a:cubicBezTo>
                <a:close/>
              </a:path>
            </a:pathLst>
          </a:custGeom>
        </p:spPr>
        <p:txBody>
          <a:bodyPr wrap="square" lIns="0" tIns="0" rIns="0" bIns="0" anchor="ctr">
            <a:noAutofit/>
          </a:bodyPr>
          <a:lstStyle>
            <a:lvl1pPr marL="0" indent="0" algn="ctr">
              <a:buNone/>
              <a:defRPr sz="2000" b="1">
                <a:solidFill>
                  <a:schemeClr val="bg1"/>
                </a:solidFill>
              </a:defRPr>
            </a:lvl1pPr>
          </a:lstStyle>
          <a:p>
            <a:r>
              <a:rPr lang="en-GB"/>
              <a:t>Click to insert image</a:t>
            </a:r>
          </a:p>
        </p:txBody>
      </p:sp>
      <p:sp>
        <p:nvSpPr>
          <p:cNvPr id="9" name="Vertical Text Placeholder 28">
            <a:extLst>
              <a:ext uri="{FF2B5EF4-FFF2-40B4-BE49-F238E27FC236}">
                <a16:creationId xmlns:a16="http://schemas.microsoft.com/office/drawing/2014/main" id="{6A437B45-EBD7-2F4E-8945-CA1460E31B85}"/>
              </a:ext>
            </a:extLst>
          </p:cNvPr>
          <p:cNvSpPr>
            <a:spLocks noGrp="1"/>
          </p:cNvSpPr>
          <p:nvPr>
            <p:ph type="body" orient="vert" sz="quarter" idx="23" hasCustomPrompt="1"/>
          </p:nvPr>
        </p:nvSpPr>
        <p:spPr>
          <a:xfrm rot="10800000">
            <a:off x="11369427" y="474465"/>
            <a:ext cx="346476" cy="5596131"/>
          </a:xfrm>
          <a:prstGeom prst="rect">
            <a:avLst/>
          </a:prstGeom>
        </p:spPr>
        <p:txBody>
          <a:bodyPr vert="eaVert" lIns="72000" tIns="72000" rIns="72000" bIns="72000" anchor="b"/>
          <a:lstStyle>
            <a:lvl1pPr marL="0" indent="0" algn="r">
              <a:lnSpc>
                <a:spcPct val="110000"/>
              </a:lnSpc>
              <a:spcBef>
                <a:spcPts val="0"/>
              </a:spcBef>
              <a:buNone/>
              <a:defRPr sz="800">
                <a:solidFill>
                  <a:schemeClr val="bg1"/>
                </a:solidFill>
              </a:defRPr>
            </a:lvl1pPr>
            <a:lvl2pPr>
              <a:defRPr sz="667"/>
            </a:lvl2pPr>
            <a:lvl3pPr>
              <a:defRPr sz="667"/>
            </a:lvl3pPr>
            <a:lvl4pPr>
              <a:defRPr sz="667"/>
            </a:lvl4pPr>
            <a:lvl5pPr>
              <a:defRPr sz="667"/>
            </a:lvl5pPr>
          </a:lstStyle>
          <a:p>
            <a:pPr lvl="0"/>
            <a:r>
              <a:rPr lang="en-GB"/>
              <a:t>WaterAid/Photographer Name</a:t>
            </a:r>
          </a:p>
        </p:txBody>
      </p:sp>
      <p:pic>
        <p:nvPicPr>
          <p:cNvPr id="12" name="Graphic 11">
            <a:extLst>
              <a:ext uri="{FF2B5EF4-FFF2-40B4-BE49-F238E27FC236}">
                <a16:creationId xmlns:a16="http://schemas.microsoft.com/office/drawing/2014/main" id="{F9F387B1-1331-B847-B54A-27C5D25C0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366" y="478367"/>
            <a:ext cx="5592233" cy="4461933"/>
          </a:xfrm>
          <a:prstGeom prst="rect">
            <a:avLst/>
          </a:prstGeom>
        </p:spPr>
      </p:pic>
      <p:sp>
        <p:nvSpPr>
          <p:cNvPr id="16" name="Text Placeholder 33">
            <a:extLst>
              <a:ext uri="{FF2B5EF4-FFF2-40B4-BE49-F238E27FC236}">
                <a16:creationId xmlns:a16="http://schemas.microsoft.com/office/drawing/2014/main" id="{09E33A64-782B-0F44-8A71-ADB1D3674893}"/>
              </a:ext>
            </a:extLst>
          </p:cNvPr>
          <p:cNvSpPr>
            <a:spLocks noGrp="1"/>
          </p:cNvSpPr>
          <p:nvPr>
            <p:ph type="body" sz="quarter" idx="14" hasCustomPrompt="1"/>
          </p:nvPr>
        </p:nvSpPr>
        <p:spPr>
          <a:xfrm>
            <a:off x="475073" y="474471"/>
            <a:ext cx="5592233" cy="4465828"/>
          </a:xfrm>
          <a:prstGeom prst="rect">
            <a:avLst/>
          </a:prstGeom>
        </p:spPr>
        <p:txBody>
          <a:bodyPr lIns="72000" tIns="72000" rIns="72000" bIns="72000" anchor="ctr"/>
          <a:lstStyle>
            <a:lvl1pPr marL="0" indent="0">
              <a:lnSpc>
                <a:spcPct val="110000"/>
              </a:lnSpc>
              <a:spcBef>
                <a:spcPts val="0"/>
              </a:spcBef>
              <a:buNone/>
              <a:defRPr sz="4667" b="1" i="0">
                <a:solidFill>
                  <a:schemeClr val="tx2"/>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Thank you / contact details</a:t>
            </a:r>
          </a:p>
        </p:txBody>
      </p:sp>
      <p:sp>
        <p:nvSpPr>
          <p:cNvPr id="18" name="Text Placeholder 33">
            <a:extLst>
              <a:ext uri="{FF2B5EF4-FFF2-40B4-BE49-F238E27FC236}">
                <a16:creationId xmlns:a16="http://schemas.microsoft.com/office/drawing/2014/main" id="{F79B66D2-3D05-2846-9949-27F5D452511D}"/>
              </a:ext>
            </a:extLst>
          </p:cNvPr>
          <p:cNvSpPr>
            <a:spLocks noGrp="1"/>
          </p:cNvSpPr>
          <p:nvPr>
            <p:ph type="body" sz="quarter" idx="19" hasCustomPrompt="1"/>
          </p:nvPr>
        </p:nvSpPr>
        <p:spPr>
          <a:xfrm>
            <a:off x="473617" y="5314556"/>
            <a:ext cx="3343584" cy="276045"/>
          </a:xfrm>
          <a:prstGeom prst="rect">
            <a:avLst/>
          </a:prstGeom>
        </p:spPr>
        <p:txBody>
          <a:bodyPr lIns="72000" tIns="0" rIns="0" bIns="0" anchor="b"/>
          <a:lstStyle>
            <a:lvl1pPr marL="0" indent="0">
              <a:lnSpc>
                <a:spcPct val="110000"/>
              </a:lnSpc>
              <a:spcBef>
                <a:spcPts val="0"/>
              </a:spcBef>
              <a:buNone/>
              <a:defRPr sz="2000"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Presenter name</a:t>
            </a:r>
          </a:p>
        </p:txBody>
      </p:sp>
      <p:sp>
        <p:nvSpPr>
          <p:cNvPr id="19" name="Text Placeholder 33">
            <a:extLst>
              <a:ext uri="{FF2B5EF4-FFF2-40B4-BE49-F238E27FC236}">
                <a16:creationId xmlns:a16="http://schemas.microsoft.com/office/drawing/2014/main" id="{B129BC94-F05B-C94E-9E2E-C68C2CF99577}"/>
              </a:ext>
            </a:extLst>
          </p:cNvPr>
          <p:cNvSpPr>
            <a:spLocks noGrp="1"/>
          </p:cNvSpPr>
          <p:nvPr>
            <p:ph type="body" sz="quarter" idx="20" hasCustomPrompt="1"/>
          </p:nvPr>
        </p:nvSpPr>
        <p:spPr>
          <a:xfrm>
            <a:off x="473617" y="5594499"/>
            <a:ext cx="3343584" cy="240000"/>
          </a:xfrm>
          <a:prstGeom prst="rect">
            <a:avLst/>
          </a:prstGeom>
        </p:spPr>
        <p:txBody>
          <a:bodyPr lIns="72000" tIns="0" rIns="0" bIns="0" anchor="b"/>
          <a:lstStyle>
            <a:lvl1pPr marL="0" indent="0">
              <a:lnSpc>
                <a:spcPct val="110000"/>
              </a:lnSpc>
              <a:spcBef>
                <a:spcPts val="0"/>
              </a:spcBef>
              <a:buNone/>
              <a:defRPr sz="1333" b="0"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Role title</a:t>
            </a:r>
          </a:p>
        </p:txBody>
      </p:sp>
      <p:sp>
        <p:nvSpPr>
          <p:cNvPr id="20" name="Text Placeholder 33">
            <a:extLst>
              <a:ext uri="{FF2B5EF4-FFF2-40B4-BE49-F238E27FC236}">
                <a16:creationId xmlns:a16="http://schemas.microsoft.com/office/drawing/2014/main" id="{BCF8BB67-E972-F348-936D-7F476BE76A14}"/>
              </a:ext>
            </a:extLst>
          </p:cNvPr>
          <p:cNvSpPr>
            <a:spLocks noGrp="1"/>
          </p:cNvSpPr>
          <p:nvPr>
            <p:ph type="body" sz="quarter" idx="21" hasCustomPrompt="1"/>
          </p:nvPr>
        </p:nvSpPr>
        <p:spPr>
          <a:xfrm>
            <a:off x="473617" y="5834499"/>
            <a:ext cx="3343584" cy="240000"/>
          </a:xfrm>
          <a:prstGeom prst="rect">
            <a:avLst/>
          </a:prstGeom>
        </p:spPr>
        <p:txBody>
          <a:bodyPr lIns="72000" tIns="0" rIns="0" bIns="0" anchor="b"/>
          <a:lstStyle>
            <a:lvl1pPr marL="0" indent="0">
              <a:lnSpc>
                <a:spcPct val="110000"/>
              </a:lnSpc>
              <a:spcBef>
                <a:spcPts val="0"/>
              </a:spcBef>
              <a:buNone/>
              <a:defRPr sz="1333" b="0"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Date</a:t>
            </a:r>
          </a:p>
        </p:txBody>
      </p:sp>
    </p:spTree>
    <p:extLst>
      <p:ext uri="{BB962C8B-B14F-4D97-AF65-F5344CB8AC3E}">
        <p14:creationId xmlns:p14="http://schemas.microsoft.com/office/powerpoint/2010/main" val="410432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Content 5">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7245015" y="1604434"/>
            <a:ext cx="446616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DE65B978-5615-F948-96C6-ECAAE5CCB4E2}"/>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Tree>
    <p:extLst>
      <p:ext uri="{BB962C8B-B14F-4D97-AF65-F5344CB8AC3E}">
        <p14:creationId xmlns:p14="http://schemas.microsoft.com/office/powerpoint/2010/main" val="1321622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 Contact Details 2">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AB2CBD-3A75-504F-90AF-7D41806C6D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6" y="6165271"/>
            <a:ext cx="1291167" cy="383696"/>
          </a:xfrm>
          <a:prstGeom prst="rect">
            <a:avLst/>
          </a:prstGeom>
        </p:spPr>
      </p:pic>
      <p:sp>
        <p:nvSpPr>
          <p:cNvPr id="8" name="Picture Placeholder 7">
            <a:extLst>
              <a:ext uri="{FF2B5EF4-FFF2-40B4-BE49-F238E27FC236}">
                <a16:creationId xmlns:a16="http://schemas.microsoft.com/office/drawing/2014/main" id="{044989C4-6A7E-9648-A812-C3AC8F181B90}"/>
              </a:ext>
            </a:extLst>
          </p:cNvPr>
          <p:cNvSpPr>
            <a:spLocks noGrp="1"/>
          </p:cNvSpPr>
          <p:nvPr>
            <p:ph type="pic" sz="quarter" idx="10" hasCustomPrompt="1"/>
          </p:nvPr>
        </p:nvSpPr>
        <p:spPr>
          <a:xfrm>
            <a:off x="478367" y="478367"/>
            <a:ext cx="5596132" cy="5596132"/>
          </a:xfrm>
          <a:custGeom>
            <a:avLst/>
            <a:gdLst>
              <a:gd name="connsiteX0" fmla="*/ 36095 w 4197099"/>
              <a:gd name="connsiteY0" fmla="*/ 0 h 4197099"/>
              <a:gd name="connsiteX1" fmla="*/ 4161130 w 4197099"/>
              <a:gd name="connsiteY1" fmla="*/ 0 h 4197099"/>
              <a:gd name="connsiteX2" fmla="*/ 4197099 w 4197099"/>
              <a:gd name="connsiteY2" fmla="*/ 35968 h 4197099"/>
              <a:gd name="connsiteX3" fmla="*/ 4197099 w 4197099"/>
              <a:gd name="connsiteY3" fmla="*/ 4161130 h 4197099"/>
              <a:gd name="connsiteX4" fmla="*/ 4161130 w 4197099"/>
              <a:gd name="connsiteY4" fmla="*/ 4197099 h 4197099"/>
              <a:gd name="connsiteX5" fmla="*/ 36095 w 4197099"/>
              <a:gd name="connsiteY5" fmla="*/ 4197099 h 4197099"/>
              <a:gd name="connsiteX6" fmla="*/ 0 w 4197099"/>
              <a:gd name="connsiteY6" fmla="*/ 4161130 h 4197099"/>
              <a:gd name="connsiteX7" fmla="*/ 0 w 4197099"/>
              <a:gd name="connsiteY7" fmla="*/ 36095 h 4197099"/>
              <a:gd name="connsiteX8" fmla="*/ 36095 w 4197099"/>
              <a:gd name="connsiteY8" fmla="*/ 0 h 4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9" h="4197099">
                <a:moveTo>
                  <a:pt x="36095" y="0"/>
                </a:moveTo>
                <a:lnTo>
                  <a:pt x="4161130" y="0"/>
                </a:lnTo>
                <a:cubicBezTo>
                  <a:pt x="4180995" y="0"/>
                  <a:pt x="4197099" y="16103"/>
                  <a:pt x="4197099" y="35968"/>
                </a:cubicBezTo>
                <a:lnTo>
                  <a:pt x="4197099" y="4161130"/>
                </a:lnTo>
                <a:cubicBezTo>
                  <a:pt x="4197099" y="4180995"/>
                  <a:pt x="4180995" y="4197099"/>
                  <a:pt x="4161130" y="4197099"/>
                </a:cubicBezTo>
                <a:lnTo>
                  <a:pt x="36095" y="4197099"/>
                </a:lnTo>
                <a:cubicBezTo>
                  <a:pt x="16210" y="4197099"/>
                  <a:pt x="70" y="4181021"/>
                  <a:pt x="0" y="4161130"/>
                </a:cubicBezTo>
                <a:lnTo>
                  <a:pt x="0" y="36095"/>
                </a:lnTo>
                <a:cubicBezTo>
                  <a:pt x="0" y="16160"/>
                  <a:pt x="16160" y="0"/>
                  <a:pt x="36095" y="0"/>
                </a:cubicBezTo>
                <a:close/>
              </a:path>
            </a:pathLst>
          </a:custGeom>
        </p:spPr>
        <p:txBody>
          <a:bodyPr wrap="square" lIns="0" tIns="0" rIns="0" bIns="0" anchor="ctr">
            <a:noAutofit/>
          </a:bodyPr>
          <a:lstStyle>
            <a:lvl1pPr marL="0" indent="0" algn="ctr">
              <a:buNone/>
              <a:defRPr sz="2000" b="1">
                <a:solidFill>
                  <a:schemeClr val="bg1"/>
                </a:solidFill>
              </a:defRPr>
            </a:lvl1pPr>
          </a:lstStyle>
          <a:p>
            <a:r>
              <a:rPr lang="en-GB"/>
              <a:t>Click to insert image</a:t>
            </a:r>
          </a:p>
        </p:txBody>
      </p:sp>
      <p:sp>
        <p:nvSpPr>
          <p:cNvPr id="9" name="Vertical Text Placeholder 28">
            <a:extLst>
              <a:ext uri="{FF2B5EF4-FFF2-40B4-BE49-F238E27FC236}">
                <a16:creationId xmlns:a16="http://schemas.microsoft.com/office/drawing/2014/main" id="{6A437B45-EBD7-2F4E-8945-CA1460E31B85}"/>
              </a:ext>
            </a:extLst>
          </p:cNvPr>
          <p:cNvSpPr>
            <a:spLocks noGrp="1"/>
          </p:cNvSpPr>
          <p:nvPr>
            <p:ph type="body" orient="vert" sz="quarter" idx="23" hasCustomPrompt="1"/>
          </p:nvPr>
        </p:nvSpPr>
        <p:spPr>
          <a:xfrm rot="10800000">
            <a:off x="5728023" y="474465"/>
            <a:ext cx="346476" cy="5596131"/>
          </a:xfrm>
          <a:prstGeom prst="rect">
            <a:avLst/>
          </a:prstGeom>
        </p:spPr>
        <p:txBody>
          <a:bodyPr vert="eaVert" lIns="72000" tIns="72000" rIns="72000" bIns="72000" anchor="b"/>
          <a:lstStyle>
            <a:lvl1pPr marL="0" indent="0" algn="r">
              <a:lnSpc>
                <a:spcPct val="110000"/>
              </a:lnSpc>
              <a:spcBef>
                <a:spcPts val="0"/>
              </a:spcBef>
              <a:buNone/>
              <a:defRPr sz="800">
                <a:solidFill>
                  <a:schemeClr val="bg1"/>
                </a:solidFill>
              </a:defRPr>
            </a:lvl1pPr>
            <a:lvl2pPr>
              <a:defRPr sz="667"/>
            </a:lvl2pPr>
            <a:lvl3pPr>
              <a:defRPr sz="667"/>
            </a:lvl3pPr>
            <a:lvl4pPr>
              <a:defRPr sz="667"/>
            </a:lvl4pPr>
            <a:lvl5pPr>
              <a:defRPr sz="667"/>
            </a:lvl5pPr>
          </a:lstStyle>
          <a:p>
            <a:pPr lvl="0"/>
            <a:r>
              <a:rPr lang="en-GB"/>
              <a:t>WaterAid/Photographer Name</a:t>
            </a:r>
          </a:p>
        </p:txBody>
      </p:sp>
      <p:pic>
        <p:nvPicPr>
          <p:cNvPr id="12" name="Graphic 11">
            <a:extLst>
              <a:ext uri="{FF2B5EF4-FFF2-40B4-BE49-F238E27FC236}">
                <a16:creationId xmlns:a16="http://schemas.microsoft.com/office/drawing/2014/main" id="{F9F387B1-1331-B847-B54A-27C5D25C0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21401" y="478367"/>
            <a:ext cx="5592233" cy="4461933"/>
          </a:xfrm>
          <a:prstGeom prst="rect">
            <a:avLst/>
          </a:prstGeom>
        </p:spPr>
      </p:pic>
      <p:sp>
        <p:nvSpPr>
          <p:cNvPr id="16" name="Text Placeholder 33">
            <a:extLst>
              <a:ext uri="{FF2B5EF4-FFF2-40B4-BE49-F238E27FC236}">
                <a16:creationId xmlns:a16="http://schemas.microsoft.com/office/drawing/2014/main" id="{09E33A64-782B-0F44-8A71-ADB1D3674893}"/>
              </a:ext>
            </a:extLst>
          </p:cNvPr>
          <p:cNvSpPr>
            <a:spLocks noGrp="1"/>
          </p:cNvSpPr>
          <p:nvPr>
            <p:ph type="body" sz="quarter" idx="14" hasCustomPrompt="1"/>
          </p:nvPr>
        </p:nvSpPr>
        <p:spPr>
          <a:xfrm>
            <a:off x="6118108" y="474471"/>
            <a:ext cx="5592233" cy="4465828"/>
          </a:xfrm>
          <a:prstGeom prst="rect">
            <a:avLst/>
          </a:prstGeom>
        </p:spPr>
        <p:txBody>
          <a:bodyPr lIns="72000" tIns="72000" rIns="72000" bIns="72000" anchor="ctr"/>
          <a:lstStyle>
            <a:lvl1pPr marL="0" indent="0">
              <a:lnSpc>
                <a:spcPct val="110000"/>
              </a:lnSpc>
              <a:spcBef>
                <a:spcPts val="0"/>
              </a:spcBef>
              <a:buNone/>
              <a:defRPr sz="4667" b="1" i="0">
                <a:solidFill>
                  <a:schemeClr val="tx2"/>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Thank you / contact details</a:t>
            </a:r>
          </a:p>
        </p:txBody>
      </p:sp>
      <p:sp>
        <p:nvSpPr>
          <p:cNvPr id="18" name="Text Placeholder 33">
            <a:extLst>
              <a:ext uri="{FF2B5EF4-FFF2-40B4-BE49-F238E27FC236}">
                <a16:creationId xmlns:a16="http://schemas.microsoft.com/office/drawing/2014/main" id="{F79B66D2-3D05-2846-9949-27F5D452511D}"/>
              </a:ext>
            </a:extLst>
          </p:cNvPr>
          <p:cNvSpPr>
            <a:spLocks noGrp="1"/>
          </p:cNvSpPr>
          <p:nvPr>
            <p:ph type="body" sz="quarter" idx="19" hasCustomPrompt="1"/>
          </p:nvPr>
        </p:nvSpPr>
        <p:spPr>
          <a:xfrm>
            <a:off x="6121400" y="5314556"/>
            <a:ext cx="5592233" cy="276045"/>
          </a:xfrm>
          <a:prstGeom prst="rect">
            <a:avLst/>
          </a:prstGeom>
        </p:spPr>
        <p:txBody>
          <a:bodyPr lIns="360000" tIns="0" rIns="0" bIns="0" anchor="b"/>
          <a:lstStyle>
            <a:lvl1pPr marL="0" indent="0">
              <a:lnSpc>
                <a:spcPct val="110000"/>
              </a:lnSpc>
              <a:spcBef>
                <a:spcPts val="0"/>
              </a:spcBef>
              <a:buNone/>
              <a:defRPr sz="2000"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Presenter name</a:t>
            </a:r>
          </a:p>
        </p:txBody>
      </p:sp>
      <p:sp>
        <p:nvSpPr>
          <p:cNvPr id="19" name="Text Placeholder 33">
            <a:extLst>
              <a:ext uri="{FF2B5EF4-FFF2-40B4-BE49-F238E27FC236}">
                <a16:creationId xmlns:a16="http://schemas.microsoft.com/office/drawing/2014/main" id="{B129BC94-F05B-C94E-9E2E-C68C2CF99577}"/>
              </a:ext>
            </a:extLst>
          </p:cNvPr>
          <p:cNvSpPr>
            <a:spLocks noGrp="1"/>
          </p:cNvSpPr>
          <p:nvPr>
            <p:ph type="body" sz="quarter" idx="20" hasCustomPrompt="1"/>
          </p:nvPr>
        </p:nvSpPr>
        <p:spPr>
          <a:xfrm>
            <a:off x="6121400" y="5594499"/>
            <a:ext cx="5592233" cy="240000"/>
          </a:xfrm>
          <a:prstGeom prst="rect">
            <a:avLst/>
          </a:prstGeom>
        </p:spPr>
        <p:txBody>
          <a:bodyPr lIns="360000" tIns="0" rIns="0" bIns="0" anchor="b"/>
          <a:lstStyle>
            <a:lvl1pPr marL="0" indent="0">
              <a:lnSpc>
                <a:spcPct val="110000"/>
              </a:lnSpc>
              <a:spcBef>
                <a:spcPts val="0"/>
              </a:spcBef>
              <a:buNone/>
              <a:defRPr sz="1333" b="0"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Role title</a:t>
            </a:r>
          </a:p>
        </p:txBody>
      </p:sp>
      <p:sp>
        <p:nvSpPr>
          <p:cNvPr id="20" name="Text Placeholder 33">
            <a:extLst>
              <a:ext uri="{FF2B5EF4-FFF2-40B4-BE49-F238E27FC236}">
                <a16:creationId xmlns:a16="http://schemas.microsoft.com/office/drawing/2014/main" id="{BCF8BB67-E972-F348-936D-7F476BE76A14}"/>
              </a:ext>
            </a:extLst>
          </p:cNvPr>
          <p:cNvSpPr>
            <a:spLocks noGrp="1"/>
          </p:cNvSpPr>
          <p:nvPr>
            <p:ph type="body" sz="quarter" idx="21" hasCustomPrompt="1"/>
          </p:nvPr>
        </p:nvSpPr>
        <p:spPr>
          <a:xfrm>
            <a:off x="6121400" y="5834499"/>
            <a:ext cx="5592233" cy="240000"/>
          </a:xfrm>
          <a:prstGeom prst="rect">
            <a:avLst/>
          </a:prstGeom>
        </p:spPr>
        <p:txBody>
          <a:bodyPr lIns="360000" tIns="0" rIns="0" bIns="0" anchor="b"/>
          <a:lstStyle>
            <a:lvl1pPr marL="0" indent="0">
              <a:lnSpc>
                <a:spcPct val="110000"/>
              </a:lnSpc>
              <a:spcBef>
                <a:spcPts val="0"/>
              </a:spcBef>
              <a:buNone/>
              <a:defRPr sz="1333" b="0"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Date</a:t>
            </a:r>
          </a:p>
        </p:txBody>
      </p:sp>
    </p:spTree>
    <p:extLst>
      <p:ext uri="{BB962C8B-B14F-4D97-AF65-F5344CB8AC3E}">
        <p14:creationId xmlns:p14="http://schemas.microsoft.com/office/powerpoint/2010/main" val="122432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 Contact Details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A124237-5971-9740-AC4A-F64E6644D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366" y="478367"/>
            <a:ext cx="5592233" cy="4461933"/>
          </a:xfrm>
          <a:prstGeom prst="rect">
            <a:avLst/>
          </a:prstGeom>
        </p:spPr>
      </p:pic>
      <p:sp>
        <p:nvSpPr>
          <p:cNvPr id="17" name="Text Placeholder 33">
            <a:extLst>
              <a:ext uri="{FF2B5EF4-FFF2-40B4-BE49-F238E27FC236}">
                <a16:creationId xmlns:a16="http://schemas.microsoft.com/office/drawing/2014/main" id="{EAC28747-7C39-8A45-A502-F56C2BE64D54}"/>
              </a:ext>
            </a:extLst>
          </p:cNvPr>
          <p:cNvSpPr>
            <a:spLocks noGrp="1"/>
          </p:cNvSpPr>
          <p:nvPr>
            <p:ph type="body" sz="quarter" idx="19" hasCustomPrompt="1"/>
          </p:nvPr>
        </p:nvSpPr>
        <p:spPr>
          <a:xfrm>
            <a:off x="473617" y="5314556"/>
            <a:ext cx="3343584" cy="276045"/>
          </a:xfrm>
          <a:prstGeom prst="rect">
            <a:avLst/>
          </a:prstGeom>
        </p:spPr>
        <p:txBody>
          <a:bodyPr lIns="72000" tIns="0" rIns="0" bIns="0" anchor="b"/>
          <a:lstStyle>
            <a:lvl1pPr marL="0" indent="0">
              <a:lnSpc>
                <a:spcPct val="110000"/>
              </a:lnSpc>
              <a:spcBef>
                <a:spcPts val="0"/>
              </a:spcBef>
              <a:buNone/>
              <a:defRPr sz="2000" b="1" i="0">
                <a:solidFill>
                  <a:schemeClr val="tx2"/>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Presenter name</a:t>
            </a:r>
          </a:p>
        </p:txBody>
      </p:sp>
      <p:sp>
        <p:nvSpPr>
          <p:cNvPr id="21" name="Text Placeholder 33">
            <a:extLst>
              <a:ext uri="{FF2B5EF4-FFF2-40B4-BE49-F238E27FC236}">
                <a16:creationId xmlns:a16="http://schemas.microsoft.com/office/drawing/2014/main" id="{C1A4AFF0-31DE-D94E-9BB4-73FCA85763C9}"/>
              </a:ext>
            </a:extLst>
          </p:cNvPr>
          <p:cNvSpPr>
            <a:spLocks noGrp="1"/>
          </p:cNvSpPr>
          <p:nvPr>
            <p:ph type="body" sz="quarter" idx="20" hasCustomPrompt="1"/>
          </p:nvPr>
        </p:nvSpPr>
        <p:spPr>
          <a:xfrm>
            <a:off x="473617" y="5594499"/>
            <a:ext cx="3343584" cy="240000"/>
          </a:xfrm>
          <a:prstGeom prst="rect">
            <a:avLst/>
          </a:prstGeom>
        </p:spPr>
        <p:txBody>
          <a:bodyPr lIns="72000" tIns="0" rIns="0" bIns="0" anchor="b"/>
          <a:lstStyle>
            <a:lvl1pPr marL="0" indent="0">
              <a:lnSpc>
                <a:spcPct val="110000"/>
              </a:lnSpc>
              <a:spcBef>
                <a:spcPts val="0"/>
              </a:spcBef>
              <a:buNone/>
              <a:defRPr sz="1333" b="0" i="0">
                <a:solidFill>
                  <a:schemeClr val="tx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Role title</a:t>
            </a:r>
          </a:p>
        </p:txBody>
      </p:sp>
      <p:sp>
        <p:nvSpPr>
          <p:cNvPr id="22" name="Text Placeholder 33">
            <a:extLst>
              <a:ext uri="{FF2B5EF4-FFF2-40B4-BE49-F238E27FC236}">
                <a16:creationId xmlns:a16="http://schemas.microsoft.com/office/drawing/2014/main" id="{38EC2FC5-4B14-A543-BEFC-DA972462D737}"/>
              </a:ext>
            </a:extLst>
          </p:cNvPr>
          <p:cNvSpPr>
            <a:spLocks noGrp="1"/>
          </p:cNvSpPr>
          <p:nvPr>
            <p:ph type="body" sz="quarter" idx="21" hasCustomPrompt="1"/>
          </p:nvPr>
        </p:nvSpPr>
        <p:spPr>
          <a:xfrm>
            <a:off x="473617" y="5834499"/>
            <a:ext cx="3343584" cy="240000"/>
          </a:xfrm>
          <a:prstGeom prst="rect">
            <a:avLst/>
          </a:prstGeom>
        </p:spPr>
        <p:txBody>
          <a:bodyPr lIns="72000" tIns="0" rIns="0" bIns="0" anchor="b"/>
          <a:lstStyle>
            <a:lvl1pPr marL="0" indent="0">
              <a:lnSpc>
                <a:spcPct val="110000"/>
              </a:lnSpc>
              <a:spcBef>
                <a:spcPts val="0"/>
              </a:spcBef>
              <a:buNone/>
              <a:defRPr sz="1333" b="0" i="0">
                <a:solidFill>
                  <a:schemeClr val="tx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Date</a:t>
            </a:r>
          </a:p>
        </p:txBody>
      </p:sp>
      <p:pic>
        <p:nvPicPr>
          <p:cNvPr id="23" name="Graphic 22">
            <a:extLst>
              <a:ext uri="{FF2B5EF4-FFF2-40B4-BE49-F238E27FC236}">
                <a16:creationId xmlns:a16="http://schemas.microsoft.com/office/drawing/2014/main" id="{EDFCB80E-50BF-8444-8643-6825A2D7B65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22466" y="6165271"/>
            <a:ext cx="1291167" cy="383696"/>
          </a:xfrm>
          <a:prstGeom prst="rect">
            <a:avLst/>
          </a:prstGeom>
        </p:spPr>
      </p:pic>
      <p:sp>
        <p:nvSpPr>
          <p:cNvPr id="25" name="Picture Placeholder 24">
            <a:extLst>
              <a:ext uri="{FF2B5EF4-FFF2-40B4-BE49-F238E27FC236}">
                <a16:creationId xmlns:a16="http://schemas.microsoft.com/office/drawing/2014/main" id="{1AE6D1AD-E234-2A46-BD34-5B862BD73ABA}"/>
              </a:ext>
            </a:extLst>
          </p:cNvPr>
          <p:cNvSpPr>
            <a:spLocks noGrp="1"/>
          </p:cNvSpPr>
          <p:nvPr>
            <p:ph type="pic" sz="quarter" idx="10" hasCustomPrompt="1"/>
          </p:nvPr>
        </p:nvSpPr>
        <p:spPr>
          <a:xfrm>
            <a:off x="6121402" y="478367"/>
            <a:ext cx="5596132" cy="5596132"/>
          </a:xfrm>
          <a:custGeom>
            <a:avLst/>
            <a:gdLst>
              <a:gd name="connsiteX0" fmla="*/ 36095 w 4197099"/>
              <a:gd name="connsiteY0" fmla="*/ 0 h 4197099"/>
              <a:gd name="connsiteX1" fmla="*/ 4161130 w 4197099"/>
              <a:gd name="connsiteY1" fmla="*/ 0 h 4197099"/>
              <a:gd name="connsiteX2" fmla="*/ 4197099 w 4197099"/>
              <a:gd name="connsiteY2" fmla="*/ 35968 h 4197099"/>
              <a:gd name="connsiteX3" fmla="*/ 4197099 w 4197099"/>
              <a:gd name="connsiteY3" fmla="*/ 4161130 h 4197099"/>
              <a:gd name="connsiteX4" fmla="*/ 4161130 w 4197099"/>
              <a:gd name="connsiteY4" fmla="*/ 4197099 h 4197099"/>
              <a:gd name="connsiteX5" fmla="*/ 36095 w 4197099"/>
              <a:gd name="connsiteY5" fmla="*/ 4197099 h 4197099"/>
              <a:gd name="connsiteX6" fmla="*/ 0 w 4197099"/>
              <a:gd name="connsiteY6" fmla="*/ 4161130 h 4197099"/>
              <a:gd name="connsiteX7" fmla="*/ 0 w 4197099"/>
              <a:gd name="connsiteY7" fmla="*/ 36095 h 4197099"/>
              <a:gd name="connsiteX8" fmla="*/ 36095 w 4197099"/>
              <a:gd name="connsiteY8" fmla="*/ 0 h 4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9" h="4197099">
                <a:moveTo>
                  <a:pt x="36095" y="0"/>
                </a:moveTo>
                <a:lnTo>
                  <a:pt x="4161130" y="0"/>
                </a:lnTo>
                <a:cubicBezTo>
                  <a:pt x="4180995" y="0"/>
                  <a:pt x="4197099" y="16103"/>
                  <a:pt x="4197099" y="35968"/>
                </a:cubicBezTo>
                <a:lnTo>
                  <a:pt x="4197099" y="4161130"/>
                </a:lnTo>
                <a:cubicBezTo>
                  <a:pt x="4197099" y="4180995"/>
                  <a:pt x="4180995" y="4197099"/>
                  <a:pt x="4161130" y="4197099"/>
                </a:cubicBezTo>
                <a:lnTo>
                  <a:pt x="36095" y="4197099"/>
                </a:lnTo>
                <a:cubicBezTo>
                  <a:pt x="16210" y="4197099"/>
                  <a:pt x="70" y="4181021"/>
                  <a:pt x="0" y="4161130"/>
                </a:cubicBezTo>
                <a:lnTo>
                  <a:pt x="0" y="36095"/>
                </a:lnTo>
                <a:cubicBezTo>
                  <a:pt x="0" y="16160"/>
                  <a:pt x="16160" y="0"/>
                  <a:pt x="36095" y="0"/>
                </a:cubicBezTo>
                <a:close/>
              </a:path>
            </a:pathLst>
          </a:custGeom>
        </p:spPr>
        <p:txBody>
          <a:bodyPr wrap="square" lIns="0" tIns="0" rIns="0" bIns="0" anchor="ctr">
            <a:noAutofit/>
          </a:bodyPr>
          <a:lstStyle>
            <a:lvl1pPr marL="0" indent="0" algn="ctr">
              <a:buNone/>
              <a:defRPr sz="2000" b="1">
                <a:solidFill>
                  <a:schemeClr val="tx1"/>
                </a:solidFill>
              </a:defRPr>
            </a:lvl1pPr>
          </a:lstStyle>
          <a:p>
            <a:r>
              <a:rPr lang="en-GB"/>
              <a:t>Click to insert image</a:t>
            </a:r>
          </a:p>
        </p:txBody>
      </p:sp>
      <p:sp>
        <p:nvSpPr>
          <p:cNvPr id="26" name="Vertical Text Placeholder 28">
            <a:extLst>
              <a:ext uri="{FF2B5EF4-FFF2-40B4-BE49-F238E27FC236}">
                <a16:creationId xmlns:a16="http://schemas.microsoft.com/office/drawing/2014/main" id="{BF1B84FE-8D95-3D40-9123-83CC9FDE16FC}"/>
              </a:ext>
            </a:extLst>
          </p:cNvPr>
          <p:cNvSpPr>
            <a:spLocks noGrp="1"/>
          </p:cNvSpPr>
          <p:nvPr>
            <p:ph type="body" orient="vert" sz="quarter" idx="23" hasCustomPrompt="1"/>
          </p:nvPr>
        </p:nvSpPr>
        <p:spPr>
          <a:xfrm rot="10800000">
            <a:off x="11369427" y="474465"/>
            <a:ext cx="346476" cy="5596131"/>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12" name="Text Placeholder 33">
            <a:extLst>
              <a:ext uri="{FF2B5EF4-FFF2-40B4-BE49-F238E27FC236}">
                <a16:creationId xmlns:a16="http://schemas.microsoft.com/office/drawing/2014/main" id="{E58F2A60-4FC6-3A4A-8C77-F1C0831D49CB}"/>
              </a:ext>
            </a:extLst>
          </p:cNvPr>
          <p:cNvSpPr>
            <a:spLocks noGrp="1"/>
          </p:cNvSpPr>
          <p:nvPr>
            <p:ph type="body" sz="quarter" idx="14" hasCustomPrompt="1"/>
          </p:nvPr>
        </p:nvSpPr>
        <p:spPr>
          <a:xfrm>
            <a:off x="475073" y="474471"/>
            <a:ext cx="5592233" cy="4465828"/>
          </a:xfrm>
          <a:prstGeom prst="rect">
            <a:avLst/>
          </a:prstGeom>
        </p:spPr>
        <p:txBody>
          <a:bodyPr lIns="72000" tIns="72000" rIns="72000" bIns="72000" anchor="ctr"/>
          <a:lstStyle>
            <a:lvl1pPr marL="0" indent="0">
              <a:lnSpc>
                <a:spcPct val="110000"/>
              </a:lnSpc>
              <a:spcBef>
                <a:spcPts val="0"/>
              </a:spcBef>
              <a:buNone/>
              <a:defRPr sz="4667"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Thank you / contact details</a:t>
            </a:r>
          </a:p>
        </p:txBody>
      </p:sp>
    </p:spTree>
    <p:extLst>
      <p:ext uri="{BB962C8B-B14F-4D97-AF65-F5344CB8AC3E}">
        <p14:creationId xmlns:p14="http://schemas.microsoft.com/office/powerpoint/2010/main" val="2215852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 Contact Details 4">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44989C4-6A7E-9648-A812-C3AC8F181B90}"/>
              </a:ext>
            </a:extLst>
          </p:cNvPr>
          <p:cNvSpPr>
            <a:spLocks noGrp="1"/>
          </p:cNvSpPr>
          <p:nvPr>
            <p:ph type="pic" sz="quarter" idx="10" hasCustomPrompt="1"/>
          </p:nvPr>
        </p:nvSpPr>
        <p:spPr>
          <a:xfrm>
            <a:off x="478367" y="478367"/>
            <a:ext cx="5596132" cy="5596132"/>
          </a:xfrm>
          <a:custGeom>
            <a:avLst/>
            <a:gdLst>
              <a:gd name="connsiteX0" fmla="*/ 36095 w 4197099"/>
              <a:gd name="connsiteY0" fmla="*/ 0 h 4197099"/>
              <a:gd name="connsiteX1" fmla="*/ 4161130 w 4197099"/>
              <a:gd name="connsiteY1" fmla="*/ 0 h 4197099"/>
              <a:gd name="connsiteX2" fmla="*/ 4197099 w 4197099"/>
              <a:gd name="connsiteY2" fmla="*/ 35968 h 4197099"/>
              <a:gd name="connsiteX3" fmla="*/ 4197099 w 4197099"/>
              <a:gd name="connsiteY3" fmla="*/ 4161130 h 4197099"/>
              <a:gd name="connsiteX4" fmla="*/ 4161130 w 4197099"/>
              <a:gd name="connsiteY4" fmla="*/ 4197099 h 4197099"/>
              <a:gd name="connsiteX5" fmla="*/ 36095 w 4197099"/>
              <a:gd name="connsiteY5" fmla="*/ 4197099 h 4197099"/>
              <a:gd name="connsiteX6" fmla="*/ 0 w 4197099"/>
              <a:gd name="connsiteY6" fmla="*/ 4161130 h 4197099"/>
              <a:gd name="connsiteX7" fmla="*/ 0 w 4197099"/>
              <a:gd name="connsiteY7" fmla="*/ 36095 h 4197099"/>
              <a:gd name="connsiteX8" fmla="*/ 36095 w 4197099"/>
              <a:gd name="connsiteY8" fmla="*/ 0 h 419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099" h="4197099">
                <a:moveTo>
                  <a:pt x="36095" y="0"/>
                </a:moveTo>
                <a:lnTo>
                  <a:pt x="4161130" y="0"/>
                </a:lnTo>
                <a:cubicBezTo>
                  <a:pt x="4180995" y="0"/>
                  <a:pt x="4197099" y="16103"/>
                  <a:pt x="4197099" y="35968"/>
                </a:cubicBezTo>
                <a:lnTo>
                  <a:pt x="4197099" y="4161130"/>
                </a:lnTo>
                <a:cubicBezTo>
                  <a:pt x="4197099" y="4180995"/>
                  <a:pt x="4180995" y="4197099"/>
                  <a:pt x="4161130" y="4197099"/>
                </a:cubicBezTo>
                <a:lnTo>
                  <a:pt x="36095" y="4197099"/>
                </a:lnTo>
                <a:cubicBezTo>
                  <a:pt x="16210" y="4197099"/>
                  <a:pt x="70" y="4181021"/>
                  <a:pt x="0" y="4161130"/>
                </a:cubicBezTo>
                <a:lnTo>
                  <a:pt x="0" y="36095"/>
                </a:lnTo>
                <a:cubicBezTo>
                  <a:pt x="0" y="16160"/>
                  <a:pt x="16160" y="0"/>
                  <a:pt x="36095" y="0"/>
                </a:cubicBezTo>
                <a:close/>
              </a:path>
            </a:pathLst>
          </a:custGeom>
        </p:spPr>
        <p:txBody>
          <a:bodyPr wrap="square" lIns="0" tIns="0" rIns="0" bIns="0" anchor="ctr">
            <a:noAutofit/>
          </a:bodyPr>
          <a:lstStyle>
            <a:lvl1pPr marL="0" indent="0" algn="ctr">
              <a:buNone/>
              <a:defRPr sz="2000" b="1">
                <a:solidFill>
                  <a:schemeClr val="tx1"/>
                </a:solidFill>
              </a:defRPr>
            </a:lvl1pPr>
          </a:lstStyle>
          <a:p>
            <a:r>
              <a:rPr lang="en-GB"/>
              <a:t>Click to insert image</a:t>
            </a:r>
          </a:p>
        </p:txBody>
      </p:sp>
      <p:sp>
        <p:nvSpPr>
          <p:cNvPr id="9" name="Vertical Text Placeholder 28">
            <a:extLst>
              <a:ext uri="{FF2B5EF4-FFF2-40B4-BE49-F238E27FC236}">
                <a16:creationId xmlns:a16="http://schemas.microsoft.com/office/drawing/2014/main" id="{6A437B45-EBD7-2F4E-8945-CA1460E31B85}"/>
              </a:ext>
            </a:extLst>
          </p:cNvPr>
          <p:cNvSpPr>
            <a:spLocks noGrp="1"/>
          </p:cNvSpPr>
          <p:nvPr>
            <p:ph type="body" orient="vert" sz="quarter" idx="23" hasCustomPrompt="1"/>
          </p:nvPr>
        </p:nvSpPr>
        <p:spPr>
          <a:xfrm rot="10800000">
            <a:off x="5728023" y="474465"/>
            <a:ext cx="346476" cy="5596131"/>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pic>
        <p:nvPicPr>
          <p:cNvPr id="12" name="Graphic 11">
            <a:extLst>
              <a:ext uri="{FF2B5EF4-FFF2-40B4-BE49-F238E27FC236}">
                <a16:creationId xmlns:a16="http://schemas.microsoft.com/office/drawing/2014/main" id="{F9F387B1-1331-B847-B54A-27C5D25C09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1401" y="478367"/>
            <a:ext cx="5592233" cy="4461933"/>
          </a:xfrm>
          <a:prstGeom prst="rect">
            <a:avLst/>
          </a:prstGeom>
        </p:spPr>
      </p:pic>
      <p:sp>
        <p:nvSpPr>
          <p:cNvPr id="16" name="Text Placeholder 33">
            <a:extLst>
              <a:ext uri="{FF2B5EF4-FFF2-40B4-BE49-F238E27FC236}">
                <a16:creationId xmlns:a16="http://schemas.microsoft.com/office/drawing/2014/main" id="{09E33A64-782B-0F44-8A71-ADB1D3674893}"/>
              </a:ext>
            </a:extLst>
          </p:cNvPr>
          <p:cNvSpPr>
            <a:spLocks noGrp="1"/>
          </p:cNvSpPr>
          <p:nvPr>
            <p:ph type="body" sz="quarter" idx="14" hasCustomPrompt="1"/>
          </p:nvPr>
        </p:nvSpPr>
        <p:spPr>
          <a:xfrm>
            <a:off x="6118108" y="474471"/>
            <a:ext cx="5595525" cy="4465828"/>
          </a:xfrm>
          <a:prstGeom prst="rect">
            <a:avLst/>
          </a:prstGeom>
        </p:spPr>
        <p:txBody>
          <a:bodyPr lIns="72000" tIns="72000" rIns="72000" bIns="72000" anchor="ctr"/>
          <a:lstStyle>
            <a:lvl1pPr marL="0" indent="0">
              <a:lnSpc>
                <a:spcPct val="110000"/>
              </a:lnSpc>
              <a:spcBef>
                <a:spcPts val="0"/>
              </a:spcBef>
              <a:buNone/>
              <a:defRPr sz="4667" b="1" i="0">
                <a:solidFill>
                  <a:schemeClr val="bg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Thank you / contact details</a:t>
            </a:r>
          </a:p>
        </p:txBody>
      </p:sp>
      <p:sp>
        <p:nvSpPr>
          <p:cNvPr id="18" name="Text Placeholder 33">
            <a:extLst>
              <a:ext uri="{FF2B5EF4-FFF2-40B4-BE49-F238E27FC236}">
                <a16:creationId xmlns:a16="http://schemas.microsoft.com/office/drawing/2014/main" id="{F79B66D2-3D05-2846-9949-27F5D452511D}"/>
              </a:ext>
            </a:extLst>
          </p:cNvPr>
          <p:cNvSpPr>
            <a:spLocks noGrp="1"/>
          </p:cNvSpPr>
          <p:nvPr>
            <p:ph type="body" sz="quarter" idx="19" hasCustomPrompt="1"/>
          </p:nvPr>
        </p:nvSpPr>
        <p:spPr>
          <a:xfrm>
            <a:off x="6121400" y="5314556"/>
            <a:ext cx="5592233" cy="276045"/>
          </a:xfrm>
          <a:prstGeom prst="rect">
            <a:avLst/>
          </a:prstGeom>
        </p:spPr>
        <p:txBody>
          <a:bodyPr lIns="72000" tIns="0" rIns="0" bIns="0" anchor="b"/>
          <a:lstStyle>
            <a:lvl1pPr marL="0" indent="0">
              <a:lnSpc>
                <a:spcPct val="110000"/>
              </a:lnSpc>
              <a:spcBef>
                <a:spcPts val="0"/>
              </a:spcBef>
              <a:buNone/>
              <a:defRPr sz="2000" b="1" i="0">
                <a:solidFill>
                  <a:schemeClr val="tx2"/>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Presenter name</a:t>
            </a:r>
          </a:p>
        </p:txBody>
      </p:sp>
      <p:sp>
        <p:nvSpPr>
          <p:cNvPr id="19" name="Text Placeholder 33">
            <a:extLst>
              <a:ext uri="{FF2B5EF4-FFF2-40B4-BE49-F238E27FC236}">
                <a16:creationId xmlns:a16="http://schemas.microsoft.com/office/drawing/2014/main" id="{B129BC94-F05B-C94E-9E2E-C68C2CF99577}"/>
              </a:ext>
            </a:extLst>
          </p:cNvPr>
          <p:cNvSpPr>
            <a:spLocks noGrp="1"/>
          </p:cNvSpPr>
          <p:nvPr>
            <p:ph type="body" sz="quarter" idx="20" hasCustomPrompt="1"/>
          </p:nvPr>
        </p:nvSpPr>
        <p:spPr>
          <a:xfrm>
            <a:off x="6121400" y="5594499"/>
            <a:ext cx="5592233" cy="240000"/>
          </a:xfrm>
          <a:prstGeom prst="rect">
            <a:avLst/>
          </a:prstGeom>
        </p:spPr>
        <p:txBody>
          <a:bodyPr lIns="72000" tIns="0" rIns="0" bIns="0" anchor="b"/>
          <a:lstStyle>
            <a:lvl1pPr marL="0" indent="0">
              <a:lnSpc>
                <a:spcPct val="110000"/>
              </a:lnSpc>
              <a:spcBef>
                <a:spcPts val="0"/>
              </a:spcBef>
              <a:buNone/>
              <a:defRPr sz="1333" b="0" i="0">
                <a:solidFill>
                  <a:schemeClr val="tx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Role title</a:t>
            </a:r>
          </a:p>
        </p:txBody>
      </p:sp>
      <p:sp>
        <p:nvSpPr>
          <p:cNvPr id="20" name="Text Placeholder 33">
            <a:extLst>
              <a:ext uri="{FF2B5EF4-FFF2-40B4-BE49-F238E27FC236}">
                <a16:creationId xmlns:a16="http://schemas.microsoft.com/office/drawing/2014/main" id="{BCF8BB67-E972-F348-936D-7F476BE76A14}"/>
              </a:ext>
            </a:extLst>
          </p:cNvPr>
          <p:cNvSpPr>
            <a:spLocks noGrp="1"/>
          </p:cNvSpPr>
          <p:nvPr>
            <p:ph type="body" sz="quarter" idx="21" hasCustomPrompt="1"/>
          </p:nvPr>
        </p:nvSpPr>
        <p:spPr>
          <a:xfrm>
            <a:off x="6121400" y="5834499"/>
            <a:ext cx="5592233" cy="240000"/>
          </a:xfrm>
          <a:prstGeom prst="rect">
            <a:avLst/>
          </a:prstGeom>
        </p:spPr>
        <p:txBody>
          <a:bodyPr lIns="72000" tIns="0" rIns="0" bIns="0" anchor="b"/>
          <a:lstStyle>
            <a:lvl1pPr marL="0" indent="0">
              <a:lnSpc>
                <a:spcPct val="110000"/>
              </a:lnSpc>
              <a:spcBef>
                <a:spcPts val="0"/>
              </a:spcBef>
              <a:buNone/>
              <a:defRPr sz="1333" b="0" i="0">
                <a:solidFill>
                  <a:schemeClr val="tx1"/>
                </a:solidFill>
                <a:latin typeface="Arial" panose="020B0604020202020204" pitchFamily="34" charset="0"/>
                <a:cs typeface="Arial" panose="020B0604020202020204" pitchFamily="34" charset="0"/>
              </a:defRPr>
            </a:lvl1pPr>
            <a:lvl2pPr marL="457189" indent="0">
              <a:buNone/>
              <a:defRPr sz="4667" b="1" i="0">
                <a:solidFill>
                  <a:schemeClr val="bg1"/>
                </a:solidFill>
                <a:latin typeface="Arial" panose="020B0604020202020204" pitchFamily="34" charset="0"/>
                <a:cs typeface="Arial" panose="020B0604020202020204" pitchFamily="34" charset="0"/>
              </a:defRPr>
            </a:lvl2pPr>
            <a:lvl3pPr marL="914377" indent="0">
              <a:buNone/>
              <a:defRPr sz="4667" b="1" i="0">
                <a:solidFill>
                  <a:schemeClr val="bg1"/>
                </a:solidFill>
                <a:latin typeface="Arial" panose="020B0604020202020204" pitchFamily="34" charset="0"/>
                <a:cs typeface="Arial" panose="020B0604020202020204" pitchFamily="34" charset="0"/>
              </a:defRPr>
            </a:lvl3pPr>
            <a:lvl4pPr marL="1371566" indent="0">
              <a:buNone/>
              <a:defRPr sz="4667" b="1" i="0">
                <a:solidFill>
                  <a:schemeClr val="bg1"/>
                </a:solidFill>
                <a:latin typeface="Arial" panose="020B0604020202020204" pitchFamily="34" charset="0"/>
                <a:cs typeface="Arial" panose="020B0604020202020204" pitchFamily="34" charset="0"/>
              </a:defRPr>
            </a:lvl4pPr>
            <a:lvl5pPr marL="1828754" indent="0">
              <a:buNone/>
              <a:defRPr sz="4667" b="1" i="0">
                <a:solidFill>
                  <a:schemeClr val="bg1"/>
                </a:solidFill>
                <a:latin typeface="Arial" panose="020B0604020202020204" pitchFamily="34" charset="0"/>
                <a:cs typeface="Arial" panose="020B0604020202020204" pitchFamily="34" charset="0"/>
              </a:defRPr>
            </a:lvl5pPr>
          </a:lstStyle>
          <a:p>
            <a:pPr lvl="0"/>
            <a:r>
              <a:rPr lang="en-GB"/>
              <a:t>Date</a:t>
            </a:r>
          </a:p>
        </p:txBody>
      </p:sp>
      <p:pic>
        <p:nvPicPr>
          <p:cNvPr id="11" name="Graphic 10">
            <a:extLst>
              <a:ext uri="{FF2B5EF4-FFF2-40B4-BE49-F238E27FC236}">
                <a16:creationId xmlns:a16="http://schemas.microsoft.com/office/drawing/2014/main" id="{41413207-DE50-444F-AF36-B37D19C2870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22466" y="6165271"/>
            <a:ext cx="1291167" cy="383696"/>
          </a:xfrm>
          <a:prstGeom prst="rect">
            <a:avLst/>
          </a:prstGeom>
        </p:spPr>
      </p:pic>
    </p:spTree>
    <p:extLst>
      <p:ext uri="{BB962C8B-B14F-4D97-AF65-F5344CB8AC3E}">
        <p14:creationId xmlns:p14="http://schemas.microsoft.com/office/powerpoint/2010/main" val="1666813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Title Slide_Option 1">
    <p:spTree>
      <p:nvGrpSpPr>
        <p:cNvPr id="1" name=""/>
        <p:cNvGrpSpPr/>
        <p:nvPr/>
      </p:nvGrpSpPr>
      <p:grpSpPr>
        <a:xfrm>
          <a:off x="0" y="0"/>
          <a:ext cx="0" cy="0"/>
          <a:chOff x="0" y="0"/>
          <a:chExt cx="0" cy="0"/>
        </a:xfrm>
      </p:grpSpPr>
      <p:sp>
        <p:nvSpPr>
          <p:cNvPr id="2" name="Rounded Rectangle 1"/>
          <p:cNvSpPr/>
          <p:nvPr userDrawn="1"/>
        </p:nvSpPr>
        <p:spPr>
          <a:xfrm>
            <a:off x="480479" y="480486"/>
            <a:ext cx="5592000" cy="535987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6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1554685"/>
            <a:ext cx="5040000" cy="288000"/>
          </a:xfrm>
          <a:prstGeom prst="rect">
            <a:avLst/>
          </a:prstGeom>
        </p:spPr>
        <p:txBody>
          <a:bodyPr vert="horz" lIns="0" tIns="0" bIns="0" anchor="t">
            <a:noAutofit/>
          </a:bodyPr>
          <a:lstStyle>
            <a:lvl1pPr marL="0" indent="0" algn="l">
              <a:lnSpc>
                <a:spcPct val="100000"/>
              </a:lnSpc>
              <a:spcBef>
                <a:spcPts val="0"/>
              </a:spcBef>
              <a:buNone/>
              <a:defRPr sz="2400" b="0">
                <a:solidFill>
                  <a:schemeClr val="bg1"/>
                </a:solidFill>
                <a:latin typeface="Arial" pitchFamily="34" charset="0"/>
                <a:cs typeface="Arial" pitchFamily="34" charset="0"/>
              </a:defRPr>
            </a:lvl1pPr>
          </a:lstStyle>
          <a:p>
            <a:r>
              <a:rPr lang="en-GB" sz="2000">
                <a:latin typeface="Roboto" panose="020B0604020202020204" charset="0"/>
                <a:ea typeface="Roboto" panose="020B0604020202020204" charset="0"/>
              </a:rPr>
              <a:t>A teaching resource for ages x</a:t>
            </a:r>
            <a:r>
              <a:rPr lang="en-GB">
                <a:latin typeface="Roboto" panose="020B0604020202020204" charset="0"/>
                <a:ea typeface="Roboto" panose="020B0604020202020204" charset="0"/>
              </a:rPr>
              <a:t>–</a:t>
            </a:r>
            <a:r>
              <a:rPr lang="en-GB" sz="2000">
                <a:latin typeface="Roboto" panose="020B0604020202020204" charset="0"/>
                <a:ea typeface="Roboto" panose="020B0604020202020204" charset="0"/>
              </a:rPr>
              <a:t>xx</a:t>
            </a:r>
          </a:p>
        </p:txBody>
      </p:sp>
      <p:sp>
        <p:nvSpPr>
          <p:cNvPr id="15" name="Picture Placeholder 14"/>
          <p:cNvSpPr>
            <a:spLocks noGrp="1"/>
          </p:cNvSpPr>
          <p:nvPr>
            <p:ph type="pic" sz="quarter" idx="12" hasCustomPrompt="1"/>
          </p:nvPr>
        </p:nvSpPr>
        <p:spPr>
          <a:xfrm>
            <a:off x="6156677" y="480484"/>
            <a:ext cx="4166400" cy="5359876"/>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8"/>
            <a:ext cx="1078024" cy="2453075"/>
          </a:xfrm>
          <a:prstGeom prst="rect">
            <a:avLst/>
          </a:prstGeom>
        </p:spPr>
      </p:pic>
      <p:sp>
        <p:nvSpPr>
          <p:cNvPr id="9" name="TextBox 8">
            <a:extLst>
              <a:ext uri="{FF2B5EF4-FFF2-40B4-BE49-F238E27FC236}">
                <a16:creationId xmlns:a16="http://schemas.microsoft.com/office/drawing/2014/main" id="{54DA48C5-2EB8-45C0-9009-971EA1BA7738}"/>
              </a:ext>
            </a:extLst>
          </p:cNvPr>
          <p:cNvSpPr txBox="1"/>
          <p:nvPr userDrawn="1"/>
        </p:nvSpPr>
        <p:spPr>
          <a:xfrm>
            <a:off x="480478" y="6225514"/>
            <a:ext cx="5765683" cy="24622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 WaterAid UK. You may reproduce this document for educational purposes only.</a:t>
            </a:r>
            <a:endParaRPr lang="en-US"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49D6A3-9C42-4418-882B-7F6CDC8AC218}"/>
              </a:ext>
            </a:extLst>
          </p:cNvPr>
          <p:cNvSpPr txBox="1"/>
          <p:nvPr userDrawn="1"/>
        </p:nvSpPr>
        <p:spPr>
          <a:xfrm>
            <a:off x="531877" y="5958864"/>
            <a:ext cx="2971736" cy="307777"/>
          </a:xfrm>
          <a:prstGeom prst="rect">
            <a:avLst/>
          </a:prstGeom>
          <a:noFill/>
        </p:spPr>
        <p:txBody>
          <a:bodyPr wrap="square" rtlCol="0">
            <a:spAutoFit/>
          </a:bodyPr>
          <a:lstStyle/>
          <a:p>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www.wateraid.org/uk</a:t>
            </a:r>
            <a:endParaRPr lang="en-GB" sz="1400"/>
          </a:p>
        </p:txBody>
      </p:sp>
    </p:spTree>
    <p:extLst>
      <p:ext uri="{BB962C8B-B14F-4D97-AF65-F5344CB8AC3E}">
        <p14:creationId xmlns:p14="http://schemas.microsoft.com/office/powerpoint/2010/main" val="2215272914"/>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ain Content 1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9" y="3862224"/>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3" y="3860803"/>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6" name="Picture Placeholder 25">
            <a:extLst>
              <a:ext uri="{FF2B5EF4-FFF2-40B4-BE49-F238E27FC236}">
                <a16:creationId xmlns:a16="http://schemas.microsoft.com/office/drawing/2014/main" id="{F224CFCE-162C-1144-823C-B133C922BD2C}"/>
              </a:ext>
            </a:extLst>
          </p:cNvPr>
          <p:cNvSpPr>
            <a:spLocks noGrp="1"/>
          </p:cNvSpPr>
          <p:nvPr>
            <p:ph type="pic" sz="quarter" idx="14" hasCustomPrompt="1"/>
          </p:nvPr>
        </p:nvSpPr>
        <p:spPr>
          <a:xfrm>
            <a:off x="478368" y="478367"/>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7" name="Vertical Text Placeholder 28">
            <a:extLst>
              <a:ext uri="{FF2B5EF4-FFF2-40B4-BE49-F238E27FC236}">
                <a16:creationId xmlns:a16="http://schemas.microsoft.com/office/drawing/2014/main" id="{584C8DAA-D519-7249-B4CE-AA6BF0F62329}"/>
              </a:ext>
            </a:extLst>
          </p:cNvPr>
          <p:cNvSpPr>
            <a:spLocks noGrp="1"/>
          </p:cNvSpPr>
          <p:nvPr>
            <p:ph type="body" orient="vert" sz="quarter" idx="15" hasCustomPrompt="1"/>
          </p:nvPr>
        </p:nvSpPr>
        <p:spPr>
          <a:xfrm rot="10800000">
            <a:off x="3465643" y="47694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8" name="Text Placeholder 2">
            <a:extLst>
              <a:ext uri="{FF2B5EF4-FFF2-40B4-BE49-F238E27FC236}">
                <a16:creationId xmlns:a16="http://schemas.microsoft.com/office/drawing/2014/main" id="{196086D0-EB3F-8E47-BAF7-93BD80808DAA}"/>
              </a:ext>
            </a:extLst>
          </p:cNvPr>
          <p:cNvSpPr>
            <a:spLocks noGrp="1"/>
          </p:cNvSpPr>
          <p:nvPr>
            <p:ph type="body" sz="quarter" idx="20"/>
          </p:nvPr>
        </p:nvSpPr>
        <p:spPr>
          <a:xfrm>
            <a:off x="3865035" y="467641"/>
            <a:ext cx="7859328" cy="5602963"/>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962743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33644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629EA-1703-4EE3-B2C6-F9A2BBA9EBCD}" type="datetimeFigureOut">
              <a:rPr lang="en-GB" smtClean="0">
                <a:solidFill>
                  <a:prstClr val="black">
                    <a:tint val="75000"/>
                  </a:prstClr>
                </a:solidFill>
              </a:rPr>
              <a:pPr/>
              <a:t>03/03/2023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EBF6BB-D5DE-4780-B6B4-F744E721A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3808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556328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9" name="Picture Placeholder 14"/>
          <p:cNvSpPr>
            <a:spLocks noGrp="1"/>
          </p:cNvSpPr>
          <p:nvPr>
            <p:ph type="pic" sz="quarter" idx="34" hasCustomPrompt="1"/>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3" name="Picture Placeholder 14"/>
          <p:cNvSpPr>
            <a:spLocks noGrp="1"/>
          </p:cNvSpPr>
          <p:nvPr>
            <p:ph type="pic" sz="quarter" idx="12" hasCustomPrompt="1"/>
          </p:nvPr>
        </p:nvSpPr>
        <p:spPr>
          <a:xfrm>
            <a:off x="3318763" y="484233"/>
            <a:ext cx="5582400" cy="5576183"/>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 or colour</a:t>
            </a:r>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hasCustomPrompt="1"/>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2" name="Content Placeholder 2"/>
          <p:cNvSpPr>
            <a:spLocks noGrp="1"/>
          </p:cNvSpPr>
          <p:nvPr>
            <p:ph idx="25"/>
          </p:nvPr>
        </p:nvSpPr>
        <p:spPr>
          <a:xfrm>
            <a:off x="8984787" y="3314368"/>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7" name="Content Placeholder 2"/>
          <p:cNvSpPr>
            <a:spLocks noGrp="1"/>
          </p:cNvSpPr>
          <p:nvPr>
            <p:ph idx="20"/>
          </p:nvPr>
        </p:nvSpPr>
        <p:spPr>
          <a:xfrm>
            <a:off x="488946"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hasCustomPrompt="1"/>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 or colour</a:t>
            </a:r>
          </a:p>
        </p:txBody>
      </p:sp>
      <p:sp>
        <p:nvSpPr>
          <p:cNvPr id="14" name="Text Placeholder 2"/>
          <p:cNvSpPr>
            <a:spLocks noGrp="1"/>
          </p:cNvSpPr>
          <p:nvPr>
            <p:ph type="body" sz="quarter" idx="43" hasCustomPrompt="1"/>
          </p:nvPr>
        </p:nvSpPr>
        <p:spPr>
          <a:xfrm>
            <a:off x="8984787" y="484235"/>
            <a:ext cx="2495999" cy="2360084"/>
          </a:xfrm>
          <a:prstGeom prst="rect">
            <a:avLst/>
          </a:prstGeom>
        </p:spPr>
        <p:txBody>
          <a:bodyPr vert="horz"/>
          <a:lstStyle>
            <a:lvl1pPr marL="239994" indent="-239994">
              <a:lnSpc>
                <a:spcPct val="100000"/>
              </a:lnSpc>
              <a:spcBef>
                <a:spcPts val="0"/>
              </a:spcBef>
              <a:spcAft>
                <a:spcPts val="1333"/>
              </a:spcAft>
              <a:buClr>
                <a:schemeClr val="accent1"/>
              </a:buClr>
              <a:buFont typeface="Arial"/>
              <a:buChar char="•"/>
              <a:defRPr sz="1867"/>
            </a:lvl1pPr>
            <a:lvl2pPr marL="0" indent="0">
              <a:lnSpc>
                <a:spcPct val="100000"/>
              </a:lnSpc>
              <a:spcBef>
                <a:spcPts val="0"/>
              </a:spcBef>
              <a:spcAft>
                <a:spcPts val="1333"/>
              </a:spcAft>
              <a:buClr>
                <a:schemeClr val="accent1"/>
              </a:buClr>
              <a:buFont typeface="Arial"/>
              <a:buNone/>
              <a:defRPr sz="1867"/>
            </a:lvl2pPr>
            <a:lvl3pPr marL="239994" indent="-239994">
              <a:lnSpc>
                <a:spcPct val="100000"/>
              </a:lnSpc>
              <a:spcBef>
                <a:spcPts val="0"/>
              </a:spcBef>
              <a:spcAft>
                <a:spcPts val="1333"/>
              </a:spcAft>
              <a:buClr>
                <a:schemeClr val="accent1"/>
              </a:buClr>
              <a:buFont typeface="Arial"/>
              <a:buChar char="•"/>
              <a:defRPr sz="1867"/>
            </a:lvl3pPr>
            <a:lvl4pPr marL="239994" indent="-239994">
              <a:lnSpc>
                <a:spcPct val="100000"/>
              </a:lnSpc>
              <a:spcBef>
                <a:spcPts val="0"/>
              </a:spcBef>
              <a:spcAft>
                <a:spcPts val="1333"/>
              </a:spcAft>
              <a:buClr>
                <a:schemeClr val="accent1"/>
              </a:buClr>
              <a:buFont typeface="Arial"/>
              <a:buChar char="•"/>
              <a:defRPr sz="1867"/>
            </a:lvl4pPr>
            <a:lvl5pPr marL="239994" indent="-239994">
              <a:lnSpc>
                <a:spcPct val="100000"/>
              </a:lnSpc>
              <a:spcBef>
                <a:spcPts val="0"/>
              </a:spcBef>
              <a:spcAft>
                <a:spcPts val="1333"/>
              </a:spcAft>
              <a:buClr>
                <a:schemeClr val="accent1"/>
              </a:buClr>
              <a:buFont typeface="Arial"/>
              <a:buChar char="•"/>
              <a:defRPr sz="1867"/>
            </a:lvl5pPr>
          </a:lstStyle>
          <a:p>
            <a:pPr lvl="0"/>
            <a:r>
              <a:rPr lang="en-GB"/>
              <a:t>Bullet points</a:t>
            </a:r>
          </a:p>
          <a:p>
            <a:pPr lvl="0"/>
            <a:r>
              <a:rPr lang="en-GB"/>
              <a:t>Bullet points</a:t>
            </a:r>
          </a:p>
          <a:p>
            <a:pPr lvl="0"/>
            <a:r>
              <a:rPr lang="en-GB"/>
              <a:t>Bullet points</a:t>
            </a:r>
          </a:p>
        </p:txBody>
      </p:sp>
    </p:spTree>
    <p:extLst>
      <p:ext uri="{BB962C8B-B14F-4D97-AF65-F5344CB8AC3E}">
        <p14:creationId xmlns:p14="http://schemas.microsoft.com/office/powerpoint/2010/main" val="33314360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Slide_Option 1">
    <p:spTree>
      <p:nvGrpSpPr>
        <p:cNvPr id="1" name=""/>
        <p:cNvGrpSpPr/>
        <p:nvPr/>
      </p:nvGrpSpPr>
      <p:grpSpPr>
        <a:xfrm>
          <a:off x="0" y="0"/>
          <a:ext cx="0" cy="0"/>
          <a:chOff x="0" y="0"/>
          <a:chExt cx="0" cy="0"/>
        </a:xfrm>
      </p:grpSpPr>
      <p:sp>
        <p:nvSpPr>
          <p:cNvPr id="2" name="Rounded Rectangle 1"/>
          <p:cNvSpPr/>
          <p:nvPr userDrawn="1"/>
        </p:nvSpPr>
        <p:spPr>
          <a:xfrm>
            <a:off x="480479" y="480486"/>
            <a:ext cx="5592000" cy="535987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6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1554685"/>
            <a:ext cx="5040000" cy="869538"/>
          </a:xfrm>
          <a:prstGeom prst="rect">
            <a:avLst/>
          </a:prstGeom>
        </p:spPr>
        <p:txBody>
          <a:bodyPr vert="horz" lIns="0" tIns="0" bIns="0" anchor="t"/>
          <a:lstStyle>
            <a:lvl1pPr marL="0" indent="0" algn="l">
              <a:lnSpc>
                <a:spcPct val="100000"/>
              </a:lnSpc>
              <a:spcBef>
                <a:spcPts val="0"/>
              </a:spcBef>
              <a:buNone/>
              <a:defRPr sz="3200" b="0">
                <a:solidFill>
                  <a:schemeClr val="bg1"/>
                </a:solidFill>
                <a:latin typeface="Arial" pitchFamily="34" charset="0"/>
                <a:cs typeface="Arial" pitchFamily="34" charset="0"/>
              </a:defRPr>
            </a:lvl1pPr>
          </a:lstStyle>
          <a:p>
            <a:r>
              <a:rPr lang="en-GB" sz="2000">
                <a:latin typeface="Roboto" panose="020B0604020202020204" charset="0"/>
                <a:ea typeface="Roboto" panose="020B0604020202020204" charset="0"/>
              </a:rPr>
              <a:t>A teaching resource for ages x</a:t>
            </a:r>
            <a:r>
              <a:rPr lang="en-GB">
                <a:latin typeface="Roboto" panose="020B0604020202020204" charset="0"/>
                <a:ea typeface="Roboto" panose="020B0604020202020204" charset="0"/>
              </a:rPr>
              <a:t>–</a:t>
            </a:r>
            <a:r>
              <a:rPr lang="en-GB" sz="2000">
                <a:latin typeface="Roboto" panose="020B0604020202020204" charset="0"/>
                <a:ea typeface="Roboto" panose="020B0604020202020204" charset="0"/>
              </a:rPr>
              <a:t>xx</a:t>
            </a:r>
          </a:p>
        </p:txBody>
      </p:sp>
      <p:sp>
        <p:nvSpPr>
          <p:cNvPr id="15" name="Picture Placeholder 14"/>
          <p:cNvSpPr>
            <a:spLocks noGrp="1"/>
          </p:cNvSpPr>
          <p:nvPr>
            <p:ph type="pic" sz="quarter" idx="12" hasCustomPrompt="1"/>
          </p:nvPr>
        </p:nvSpPr>
        <p:spPr>
          <a:xfrm>
            <a:off x="6156677" y="480484"/>
            <a:ext cx="4166400" cy="5359876"/>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
        <p:nvSpPr>
          <p:cNvPr id="9" name="TextBox 8">
            <a:extLst>
              <a:ext uri="{FF2B5EF4-FFF2-40B4-BE49-F238E27FC236}">
                <a16:creationId xmlns:a16="http://schemas.microsoft.com/office/drawing/2014/main" id="{54DA48C5-2EB8-45C0-9009-971EA1BA7738}"/>
              </a:ext>
            </a:extLst>
          </p:cNvPr>
          <p:cNvSpPr txBox="1"/>
          <p:nvPr userDrawn="1"/>
        </p:nvSpPr>
        <p:spPr>
          <a:xfrm>
            <a:off x="480479" y="6225513"/>
            <a:ext cx="57656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 WaterAid UK. You may reproduce this document for educational purposes only.</a:t>
            </a:r>
            <a:endParaRPr lang="en-US"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49D6A3-9C42-4418-882B-7F6CDC8AC218}"/>
              </a:ext>
            </a:extLst>
          </p:cNvPr>
          <p:cNvSpPr txBox="1"/>
          <p:nvPr userDrawn="1"/>
        </p:nvSpPr>
        <p:spPr>
          <a:xfrm>
            <a:off x="531877" y="5958863"/>
            <a:ext cx="2971736" cy="307777"/>
          </a:xfrm>
          <a:prstGeom prst="rect">
            <a:avLst/>
          </a:prstGeom>
          <a:noFill/>
        </p:spPr>
        <p:txBody>
          <a:bodyPr wrap="square" rtlCol="0">
            <a:spAutoFit/>
          </a:bodyPr>
          <a:lstStyle/>
          <a:p>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www.wateraid.org/uk</a:t>
            </a:r>
            <a:endParaRPr lang="en-GB" sz="1400"/>
          </a:p>
        </p:txBody>
      </p:sp>
    </p:spTree>
    <p:extLst>
      <p:ext uri="{BB962C8B-B14F-4D97-AF65-F5344CB8AC3E}">
        <p14:creationId xmlns:p14="http://schemas.microsoft.com/office/powerpoint/2010/main" val="2776656970"/>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Content 6">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4994999" y="1604434"/>
            <a:ext cx="6718301"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9" name="Graphic 7">
            <a:extLst>
              <a:ext uri="{FF2B5EF4-FFF2-40B4-BE49-F238E27FC236}">
                <a16:creationId xmlns:a16="http://schemas.microsoft.com/office/drawing/2014/main" id="{F69CDDAC-BFF3-5F4F-8BF0-A58554541ED7}"/>
              </a:ext>
            </a:extLst>
          </p:cNvPr>
          <p:cNvSpPr/>
          <p:nvPr userDrawn="1"/>
        </p:nvSpPr>
        <p:spPr>
          <a:xfrm>
            <a:off x="4995332" y="1610833"/>
            <a:ext cx="6718303" cy="4454184"/>
          </a:xfrm>
          <a:custGeom>
            <a:avLst/>
            <a:gdLst>
              <a:gd name="connsiteX0" fmla="*/ 36060 w 5037847"/>
              <a:gd name="connsiteY0" fmla="*/ 0 h 3343815"/>
              <a:gd name="connsiteX1" fmla="*/ 5001920 w 5037847"/>
              <a:gd name="connsiteY1" fmla="*/ 0 h 3343815"/>
              <a:gd name="connsiteX2" fmla="*/ 5037848 w 5037847"/>
              <a:gd name="connsiteY2" fmla="*/ 35890 h 3343815"/>
              <a:gd name="connsiteX3" fmla="*/ 5037848 w 5037847"/>
              <a:gd name="connsiteY3" fmla="*/ 3307799 h 3343815"/>
              <a:gd name="connsiteX4" fmla="*/ 5001793 w 5037847"/>
              <a:gd name="connsiteY4" fmla="*/ 3343815 h 3343815"/>
              <a:gd name="connsiteX5" fmla="*/ 35933 w 5037847"/>
              <a:gd name="connsiteY5" fmla="*/ 3343815 h 3343815"/>
              <a:gd name="connsiteX6" fmla="*/ 0 w 5037847"/>
              <a:gd name="connsiteY6" fmla="*/ 3307926 h 3343815"/>
              <a:gd name="connsiteX7" fmla="*/ 6 w 5037847"/>
              <a:gd name="connsiteY7" fmla="*/ 3307292 h 3343815"/>
              <a:gd name="connsiteX8" fmla="*/ 6 w 5037847"/>
              <a:gd name="connsiteY8" fmla="*/ 36016 h 3343815"/>
              <a:gd name="connsiteX9" fmla="*/ 36060 w 5037847"/>
              <a:gd name="connsiteY9" fmla="*/ 0 h 3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847" h="3343815">
                <a:moveTo>
                  <a:pt x="36060" y="0"/>
                </a:moveTo>
                <a:lnTo>
                  <a:pt x="5001920" y="0"/>
                </a:lnTo>
                <a:cubicBezTo>
                  <a:pt x="5021763" y="0"/>
                  <a:pt x="5037848" y="16068"/>
                  <a:pt x="5037848" y="35890"/>
                </a:cubicBezTo>
                <a:lnTo>
                  <a:pt x="5037848" y="3307799"/>
                </a:lnTo>
                <a:cubicBezTo>
                  <a:pt x="5037848" y="3327684"/>
                  <a:pt x="5021700" y="3343815"/>
                  <a:pt x="5001793" y="3343815"/>
                </a:cubicBezTo>
                <a:lnTo>
                  <a:pt x="35933" y="3343815"/>
                </a:lnTo>
                <a:cubicBezTo>
                  <a:pt x="16091" y="3343815"/>
                  <a:pt x="3" y="3327747"/>
                  <a:pt x="0" y="3307926"/>
                </a:cubicBezTo>
                <a:cubicBezTo>
                  <a:pt x="0" y="3307723"/>
                  <a:pt x="2" y="3307507"/>
                  <a:pt x="6" y="3307292"/>
                </a:cubicBezTo>
                <a:lnTo>
                  <a:pt x="6" y="36016"/>
                </a:lnTo>
                <a:cubicBezTo>
                  <a:pt x="6" y="16125"/>
                  <a:pt x="16148" y="0"/>
                  <a:pt x="36060" y="0"/>
                </a:cubicBezTo>
                <a:close/>
              </a:path>
            </a:pathLst>
          </a:custGeom>
          <a:noFill/>
          <a:ln w="12692" cap="flat">
            <a:solidFill>
              <a:schemeClr val="tx2"/>
            </a:solidFill>
            <a:prstDash val="solid"/>
            <a:miter/>
          </a:ln>
        </p:spPr>
        <p:txBody>
          <a:bodyPr rtlCol="0" anchor="ctr"/>
          <a:lstStyle/>
          <a:p>
            <a:endParaRPr lang="en-GB" sz="2400"/>
          </a:p>
        </p:txBody>
      </p:sp>
      <p:sp>
        <p:nvSpPr>
          <p:cNvPr id="14" name="Picture Placeholder 13">
            <a:extLst>
              <a:ext uri="{FF2B5EF4-FFF2-40B4-BE49-F238E27FC236}">
                <a16:creationId xmlns:a16="http://schemas.microsoft.com/office/drawing/2014/main" id="{7EC822C8-136C-1344-B8FC-C3F59193C58D}"/>
              </a:ext>
            </a:extLst>
          </p:cNvPr>
          <p:cNvSpPr>
            <a:spLocks noGrp="1"/>
          </p:cNvSpPr>
          <p:nvPr>
            <p:ph type="pic" sz="quarter" idx="10" hasCustomPrompt="1"/>
          </p:nvPr>
        </p:nvSpPr>
        <p:spPr>
          <a:xfrm>
            <a:off x="478365" y="1604434"/>
            <a:ext cx="4466168" cy="4466167"/>
          </a:xfrm>
          <a:custGeom>
            <a:avLst/>
            <a:gdLst>
              <a:gd name="connsiteX0" fmla="*/ 36085 w 3349626"/>
              <a:gd name="connsiteY0" fmla="*/ 0 h 3349625"/>
              <a:gd name="connsiteX1" fmla="*/ 3313674 w 3349626"/>
              <a:gd name="connsiteY1" fmla="*/ 0 h 3349625"/>
              <a:gd name="connsiteX2" fmla="*/ 3349626 w 3349626"/>
              <a:gd name="connsiteY2" fmla="*/ 35952 h 3349625"/>
              <a:gd name="connsiteX3" fmla="*/ 3349626 w 3349626"/>
              <a:gd name="connsiteY3" fmla="*/ 3313546 h 3349625"/>
              <a:gd name="connsiteX4" fmla="*/ 3313547 w 3349626"/>
              <a:gd name="connsiteY4" fmla="*/ 3349625 h 3349625"/>
              <a:gd name="connsiteX5" fmla="*/ 35957 w 3349626"/>
              <a:gd name="connsiteY5" fmla="*/ 3349625 h 3349625"/>
              <a:gd name="connsiteX6" fmla="*/ 0 w 3349626"/>
              <a:gd name="connsiteY6" fmla="*/ 3313673 h 3349625"/>
              <a:gd name="connsiteX7" fmla="*/ 6 w 3349626"/>
              <a:gd name="connsiteY7" fmla="*/ 3313038 h 3349625"/>
              <a:gd name="connsiteX8" fmla="*/ 6 w 3349626"/>
              <a:gd name="connsiteY8" fmla="*/ 36079 h 3349625"/>
              <a:gd name="connsiteX9" fmla="*/ 36085 w 3349626"/>
              <a:gd name="connsiteY9" fmla="*/ 0 h 33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626" h="3349625">
                <a:moveTo>
                  <a:pt x="36085" y="0"/>
                </a:moveTo>
                <a:lnTo>
                  <a:pt x="3313674" y="0"/>
                </a:lnTo>
                <a:cubicBezTo>
                  <a:pt x="3333531" y="0"/>
                  <a:pt x="3349626" y="16096"/>
                  <a:pt x="3349626" y="35952"/>
                </a:cubicBezTo>
                <a:lnTo>
                  <a:pt x="3349626" y="3313546"/>
                </a:lnTo>
                <a:cubicBezTo>
                  <a:pt x="3349626" y="3333466"/>
                  <a:pt x="3333467" y="3349625"/>
                  <a:pt x="3313547" y="3349625"/>
                </a:cubicBezTo>
                <a:lnTo>
                  <a:pt x="35957" y="3349625"/>
                </a:lnTo>
                <a:cubicBezTo>
                  <a:pt x="16102" y="3349625"/>
                  <a:pt x="3" y="3333530"/>
                  <a:pt x="0" y="3313673"/>
                </a:cubicBezTo>
                <a:cubicBezTo>
                  <a:pt x="0" y="3313470"/>
                  <a:pt x="2" y="3313255"/>
                  <a:pt x="6" y="3313038"/>
                </a:cubicBezTo>
                <a:lnTo>
                  <a:pt x="6" y="36079"/>
                </a:lnTo>
                <a:cubicBezTo>
                  <a:pt x="6" y="16153"/>
                  <a:pt x="16159" y="0"/>
                  <a:pt x="36085"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5" name="Vertical Text Placeholder 28">
            <a:extLst>
              <a:ext uri="{FF2B5EF4-FFF2-40B4-BE49-F238E27FC236}">
                <a16:creationId xmlns:a16="http://schemas.microsoft.com/office/drawing/2014/main" id="{3CFF5BFC-DC49-644B-8249-21F9BE693EF7}"/>
              </a:ext>
            </a:extLst>
          </p:cNvPr>
          <p:cNvSpPr>
            <a:spLocks noGrp="1"/>
          </p:cNvSpPr>
          <p:nvPr>
            <p:ph type="body" orient="vert" sz="quarter" idx="13" hasCustomPrompt="1"/>
          </p:nvPr>
        </p:nvSpPr>
        <p:spPr>
          <a:xfrm rot="10800000">
            <a:off x="4598227" y="1604433"/>
            <a:ext cx="346476" cy="4466168"/>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18885206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s Slide">
    <p:spTree>
      <p:nvGrpSpPr>
        <p:cNvPr id="1" name=""/>
        <p:cNvGrpSpPr/>
        <p:nvPr/>
      </p:nvGrpSpPr>
      <p:grpSpPr>
        <a:xfrm>
          <a:off x="0" y="0"/>
          <a:ext cx="0" cy="0"/>
          <a:chOff x="0" y="0"/>
          <a:chExt cx="0" cy="0"/>
        </a:xfrm>
      </p:grpSpPr>
      <p:pic>
        <p:nvPicPr>
          <p:cNvPr id="13" name="Picture Placeholder 10">
            <a:extLst>
              <a:ext uri="{FF2B5EF4-FFF2-40B4-BE49-F238E27FC236}">
                <a16:creationId xmlns:a16="http://schemas.microsoft.com/office/drawing/2014/main" id="{1A834DCA-48E2-4DAB-A111-C81C43C5B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00264" y="483137"/>
            <a:ext cx="802540" cy="802540"/>
          </a:xfrm>
          <a:prstGeom prst="roundRect">
            <a:avLst>
              <a:gd name="adj" fmla="val 6016"/>
            </a:avLst>
          </a:prstGeom>
          <a:noFill/>
        </p:spPr>
      </p:pic>
      <p:pic>
        <p:nvPicPr>
          <p:cNvPr id="14" name="Picture Placeholder 10">
            <a:extLst>
              <a:ext uri="{FF2B5EF4-FFF2-40B4-BE49-F238E27FC236}">
                <a16:creationId xmlns:a16="http://schemas.microsoft.com/office/drawing/2014/main" id="{105A2410-84A1-4CBB-9E2A-FDE2272904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06255" y="480483"/>
            <a:ext cx="796247" cy="796247"/>
          </a:xfrm>
          <a:prstGeom prst="roundRect">
            <a:avLst>
              <a:gd name="adj" fmla="val 6016"/>
            </a:avLst>
          </a:prstGeom>
          <a:noFill/>
        </p:spPr>
      </p:pic>
      <p:pic>
        <p:nvPicPr>
          <p:cNvPr id="15" name="Picture Placeholder 10">
            <a:extLst>
              <a:ext uri="{FF2B5EF4-FFF2-40B4-BE49-F238E27FC236}">
                <a16:creationId xmlns:a16="http://schemas.microsoft.com/office/drawing/2014/main" id="{6607F036-632F-486F-BF83-4FBDF2A586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55623" y="480483"/>
            <a:ext cx="796247" cy="796247"/>
          </a:xfrm>
          <a:prstGeom prst="roundRect">
            <a:avLst>
              <a:gd name="adj" fmla="val 6016"/>
            </a:avLst>
          </a:prstGeom>
          <a:noFill/>
        </p:spPr>
      </p:pic>
      <p:pic>
        <p:nvPicPr>
          <p:cNvPr id="16" name="Picture Placeholder 3">
            <a:extLst>
              <a:ext uri="{FF2B5EF4-FFF2-40B4-BE49-F238E27FC236}">
                <a16:creationId xmlns:a16="http://schemas.microsoft.com/office/drawing/2014/main" id="{B22CF393-A7DD-45B6-95AA-DBE03339A12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55925" y="480483"/>
            <a:ext cx="797209" cy="797209"/>
          </a:xfrm>
          <a:prstGeom prst="roundRect">
            <a:avLst>
              <a:gd name="adj" fmla="val 6016"/>
            </a:avLst>
          </a:prstGeom>
          <a:noFill/>
        </p:spPr>
      </p:pic>
      <p:pic>
        <p:nvPicPr>
          <p:cNvPr id="17" name="Picture Placeholder 10">
            <a:extLst>
              <a:ext uri="{FF2B5EF4-FFF2-40B4-BE49-F238E27FC236}">
                <a16:creationId xmlns:a16="http://schemas.microsoft.com/office/drawing/2014/main" id="{C995600E-AFB3-40D8-934D-23DB7063B6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601167" y="483137"/>
            <a:ext cx="796247" cy="796247"/>
          </a:xfrm>
          <a:prstGeom prst="roundRect">
            <a:avLst>
              <a:gd name="adj" fmla="val 6016"/>
            </a:avLst>
          </a:prstGeom>
          <a:noFill/>
        </p:spPr>
      </p:pic>
      <p:pic>
        <p:nvPicPr>
          <p:cNvPr id="19" name="Picture 18">
            <a:extLst>
              <a:ext uri="{FF2B5EF4-FFF2-40B4-BE49-F238E27FC236}">
                <a16:creationId xmlns:a16="http://schemas.microsoft.com/office/drawing/2014/main" id="{C901AA6E-4AE5-46D4-B356-79C311C9063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2" name="TextBox 1">
            <a:extLst>
              <a:ext uri="{FF2B5EF4-FFF2-40B4-BE49-F238E27FC236}">
                <a16:creationId xmlns:a16="http://schemas.microsoft.com/office/drawing/2014/main" id="{6286588E-87C1-4A74-B042-154BCB32B31F}"/>
              </a:ext>
            </a:extLst>
          </p:cNvPr>
          <p:cNvSpPr txBox="1"/>
          <p:nvPr userDrawn="1"/>
        </p:nvSpPr>
        <p:spPr>
          <a:xfrm>
            <a:off x="629265" y="3077497"/>
            <a:ext cx="4854033" cy="2831544"/>
          </a:xfrm>
          <a:prstGeom prst="rect">
            <a:avLst/>
          </a:prstGeom>
          <a:noFill/>
        </p:spPr>
        <p:txBody>
          <a:bodyPr wrap="square" rtlCol="0">
            <a:spAutoFit/>
          </a:bodyPr>
          <a:lstStyle/>
          <a:p>
            <a:pPr marL="342900" indent="-342900">
              <a:buFont typeface="+mj-lt"/>
              <a:buAutoNum type="arabicPeriod"/>
            </a:pPr>
            <a:r>
              <a:rPr lang="en-GB" sz="2000">
                <a:solidFill>
                  <a:srgbClr val="0070C0"/>
                </a:solidFill>
                <a:latin typeface="Arial" panose="020B0604020202020204" pitchFamily="34" charset="0"/>
                <a:cs typeface="Arial" panose="020B0604020202020204" pitchFamily="34" charset="0"/>
              </a:rPr>
              <a:t>Slide 1 title</a:t>
            </a:r>
            <a:br>
              <a:rPr lang="en-GB" sz="2000">
                <a:solidFill>
                  <a:srgbClr val="0070C0"/>
                </a:solidFill>
                <a:latin typeface="Arial" panose="020B0604020202020204" pitchFamily="34" charset="0"/>
                <a:cs typeface="Arial" panose="020B0604020202020204" pitchFamily="34" charset="0"/>
              </a:rPr>
            </a:br>
            <a:endParaRPr lang="en-GB" sz="2000">
              <a:solidFill>
                <a:srgbClr val="0070C0"/>
              </a:solidFill>
              <a:latin typeface="Arial" panose="020B0604020202020204" pitchFamily="34" charset="0"/>
              <a:cs typeface="Arial" panose="020B0604020202020204" pitchFamily="34" charset="0"/>
            </a:endParaRPr>
          </a:p>
          <a:p>
            <a:pPr marL="342900" indent="-342900">
              <a:buFont typeface="+mj-lt"/>
              <a:buAutoNum type="arabicPeriod"/>
            </a:pPr>
            <a:r>
              <a:rPr lang="en-GB" sz="2000">
                <a:solidFill>
                  <a:srgbClr val="0070C0"/>
                </a:solidFill>
                <a:latin typeface="Arial" panose="020B0604020202020204" pitchFamily="34" charset="0"/>
                <a:cs typeface="Arial" panose="020B0604020202020204" pitchFamily="34" charset="0"/>
              </a:rPr>
              <a:t>Slide 2 title</a:t>
            </a:r>
            <a:br>
              <a:rPr lang="en-GB" sz="2000">
                <a:solidFill>
                  <a:srgbClr val="0070C0"/>
                </a:solidFill>
                <a:latin typeface="Arial" panose="020B0604020202020204" pitchFamily="34" charset="0"/>
                <a:cs typeface="Arial" panose="020B0604020202020204" pitchFamily="34" charset="0"/>
              </a:rPr>
            </a:br>
            <a:endParaRPr lang="en-GB" sz="2000">
              <a:solidFill>
                <a:srgbClr val="0070C0"/>
              </a:solidFill>
              <a:latin typeface="Arial" panose="020B0604020202020204" pitchFamily="34" charset="0"/>
              <a:cs typeface="Arial" panose="020B0604020202020204" pitchFamily="34" charset="0"/>
            </a:endParaRPr>
          </a:p>
          <a:p>
            <a:pPr marL="342900" indent="-342900">
              <a:buFont typeface="+mj-lt"/>
              <a:buAutoNum type="arabicPeriod"/>
            </a:pPr>
            <a:r>
              <a:rPr lang="en-GB" sz="2000">
                <a:solidFill>
                  <a:srgbClr val="0070C0"/>
                </a:solidFill>
                <a:latin typeface="Arial" panose="020B0604020202020204" pitchFamily="34" charset="0"/>
                <a:cs typeface="Arial" panose="020B0604020202020204" pitchFamily="34" charset="0"/>
              </a:rPr>
              <a:t>Slide 3 title</a:t>
            </a:r>
            <a:br>
              <a:rPr lang="en-GB" sz="2000">
                <a:solidFill>
                  <a:srgbClr val="0070C0"/>
                </a:solidFill>
                <a:latin typeface="Arial" panose="020B0604020202020204" pitchFamily="34" charset="0"/>
                <a:cs typeface="Arial" panose="020B0604020202020204" pitchFamily="34" charset="0"/>
              </a:rPr>
            </a:br>
            <a:endParaRPr lang="en-GB" sz="2000">
              <a:solidFill>
                <a:srgbClr val="0070C0"/>
              </a:solidFill>
              <a:latin typeface="Arial" panose="020B0604020202020204" pitchFamily="34" charset="0"/>
              <a:cs typeface="Arial" panose="020B0604020202020204" pitchFamily="34" charset="0"/>
            </a:endParaRPr>
          </a:p>
          <a:p>
            <a:pPr marL="342900" indent="-342900">
              <a:buFont typeface="+mj-lt"/>
              <a:buAutoNum type="arabicPeriod"/>
            </a:pPr>
            <a:r>
              <a:rPr lang="en-GB" sz="2000">
                <a:solidFill>
                  <a:srgbClr val="0070C0"/>
                </a:solidFill>
                <a:latin typeface="Arial" panose="020B0604020202020204" pitchFamily="34" charset="0"/>
                <a:cs typeface="Arial" panose="020B0604020202020204" pitchFamily="34" charset="0"/>
              </a:rPr>
              <a:t>Slide 4 title</a:t>
            </a:r>
            <a:br>
              <a:rPr lang="en-GB" sz="2000">
                <a:solidFill>
                  <a:srgbClr val="0070C0"/>
                </a:solidFill>
                <a:latin typeface="Arial" panose="020B0604020202020204" pitchFamily="34" charset="0"/>
                <a:cs typeface="Arial" panose="020B0604020202020204" pitchFamily="34" charset="0"/>
              </a:rPr>
            </a:br>
            <a:endParaRPr lang="en-GB" sz="2000">
              <a:solidFill>
                <a:srgbClr val="0070C0"/>
              </a:solidFill>
              <a:latin typeface="Arial" panose="020B0604020202020204" pitchFamily="34" charset="0"/>
              <a:cs typeface="Arial" panose="020B0604020202020204" pitchFamily="34" charset="0"/>
            </a:endParaRPr>
          </a:p>
          <a:p>
            <a:pPr marL="342900" indent="-342900">
              <a:buFont typeface="+mj-lt"/>
              <a:buAutoNum type="arabicPeriod"/>
            </a:pPr>
            <a:endParaRPr lang="en-GB"/>
          </a:p>
        </p:txBody>
      </p:sp>
      <p:sp>
        <p:nvSpPr>
          <p:cNvPr id="11" name="Rounded Rectangle 40">
            <a:extLst>
              <a:ext uri="{FF2B5EF4-FFF2-40B4-BE49-F238E27FC236}">
                <a16:creationId xmlns:a16="http://schemas.microsoft.com/office/drawing/2014/main" id="{49CEACE6-7921-40E5-8978-3CC11BF60289}"/>
              </a:ext>
            </a:extLst>
          </p:cNvPr>
          <p:cNvSpPr/>
          <p:nvPr userDrawn="1"/>
        </p:nvSpPr>
        <p:spPr>
          <a:xfrm>
            <a:off x="531877" y="480483"/>
            <a:ext cx="5592000" cy="2469194"/>
          </a:xfrm>
          <a:prstGeom prst="roundRect">
            <a:avLst>
              <a:gd name="adj" fmla="val 1968"/>
            </a:avLst>
          </a:prstGeom>
          <a:solidFill>
            <a:srgbClr val="7BA7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8" name="Title 8">
            <a:extLst>
              <a:ext uri="{FF2B5EF4-FFF2-40B4-BE49-F238E27FC236}">
                <a16:creationId xmlns:a16="http://schemas.microsoft.com/office/drawing/2014/main" id="{82DBC826-5628-4E23-A7DC-19863E45C516}"/>
              </a:ext>
            </a:extLst>
          </p:cNvPr>
          <p:cNvSpPr>
            <a:spLocks noGrp="1"/>
          </p:cNvSpPr>
          <p:nvPr>
            <p:ph type="title" hasCustomPrompt="1"/>
          </p:nvPr>
        </p:nvSpPr>
        <p:spPr>
          <a:xfrm>
            <a:off x="790367" y="629767"/>
            <a:ext cx="5021512" cy="672000"/>
          </a:xfrm>
          <a:prstGeom prst="rect">
            <a:avLst/>
          </a:prstGeom>
        </p:spPr>
        <p:txBody>
          <a:bodyPr vert="horz" lIns="0" tIns="0" rIns="0" bIns="0">
            <a:normAutofit/>
          </a:bodyPr>
          <a:lstStyle>
            <a:lvl1pPr algn="l">
              <a:lnSpc>
                <a:spcPct val="90000"/>
              </a:lnSpc>
              <a:defRPr sz="3600" b="1" baseline="0">
                <a:solidFill>
                  <a:schemeClr val="bg1"/>
                </a:solidFill>
                <a:latin typeface="Arial" pitchFamily="34" charset="0"/>
                <a:cs typeface="Arial" pitchFamily="34" charset="0"/>
              </a:defRPr>
            </a:lvl1pPr>
          </a:lstStyle>
          <a:p>
            <a:r>
              <a:rPr lang="en-GB" noProof="0"/>
              <a:t>Contents</a:t>
            </a:r>
          </a:p>
        </p:txBody>
      </p:sp>
    </p:spTree>
    <p:extLst>
      <p:ext uri="{BB962C8B-B14F-4D97-AF65-F5344CB8AC3E}">
        <p14:creationId xmlns:p14="http://schemas.microsoft.com/office/powerpoint/2010/main" val="708398851"/>
      </p:ext>
    </p:extLst>
  </p:cSld>
  <p:clrMapOvr>
    <a:masterClrMapping/>
  </p:clrMapOvr>
  <p:extLst>
    <p:ext uri="{DCECCB84-F9BA-43D5-87BE-67443E8EF086}">
      <p15:sldGuideLst xmlns:p15="http://schemas.microsoft.com/office/powerpoint/2012/main">
        <p15:guide id="1" orient="horz" pos="300">
          <p15:clr>
            <a:srgbClr val="FBAE40"/>
          </p15:clr>
        </p15:guide>
        <p15:guide id="2" pos="32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pic>
        <p:nvPicPr>
          <p:cNvPr id="12" name="Picture 11" descr="White_Hand Message.png">
            <a:extLst>
              <a:ext uri="{FF2B5EF4-FFF2-40B4-BE49-F238E27FC236}">
                <a16:creationId xmlns:a16="http://schemas.microsoft.com/office/drawing/2014/main" id="{6617664C-5F77-4524-8F48-005899526B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6994" y="658761"/>
            <a:ext cx="4793284" cy="6199239"/>
          </a:xfrm>
          <a:prstGeom prst="rect">
            <a:avLst/>
          </a:prstGeom>
        </p:spPr>
      </p:pic>
      <p:pic>
        <p:nvPicPr>
          <p:cNvPr id="13" name="Picture 12">
            <a:extLst>
              <a:ext uri="{FF2B5EF4-FFF2-40B4-BE49-F238E27FC236}">
                <a16:creationId xmlns:a16="http://schemas.microsoft.com/office/drawing/2014/main" id="{9755C576-8831-4470-9ABC-F8FF6E66F0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Tree>
    <p:extLst>
      <p:ext uri="{BB962C8B-B14F-4D97-AF65-F5344CB8AC3E}">
        <p14:creationId xmlns:p14="http://schemas.microsoft.com/office/powerpoint/2010/main" val="25690972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ing Slide 2">
    <p:spTree>
      <p:nvGrpSpPr>
        <p:cNvPr id="1" name=""/>
        <p:cNvGrpSpPr/>
        <p:nvPr/>
      </p:nvGrpSpPr>
      <p:grpSpPr>
        <a:xfrm>
          <a:off x="0" y="0"/>
          <a:ext cx="0" cy="0"/>
          <a:chOff x="0" y="0"/>
          <a:chExt cx="0" cy="0"/>
        </a:xfrm>
      </p:grpSpPr>
      <p:sp>
        <p:nvSpPr>
          <p:cNvPr id="11" name="Rounded Rectangle 40">
            <a:extLst>
              <a:ext uri="{FF2B5EF4-FFF2-40B4-BE49-F238E27FC236}">
                <a16:creationId xmlns:a16="http://schemas.microsoft.com/office/drawing/2014/main" id="{DE3D888D-1EB2-4A19-9978-5FE3973BEC2A}"/>
              </a:ext>
            </a:extLst>
          </p:cNvPr>
          <p:cNvSpPr/>
          <p:nvPr userDrawn="1"/>
        </p:nvSpPr>
        <p:spPr>
          <a:xfrm>
            <a:off x="504000" y="508013"/>
            <a:ext cx="3322996" cy="3324641"/>
          </a:xfrm>
          <a:prstGeom prst="roundRect">
            <a:avLst>
              <a:gd name="adj" fmla="val 1968"/>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9" name="Picture Placeholder 2">
            <a:extLst>
              <a:ext uri="{FF2B5EF4-FFF2-40B4-BE49-F238E27FC236}">
                <a16:creationId xmlns:a16="http://schemas.microsoft.com/office/drawing/2014/main" id="{F73E31B2-CB9F-40BD-898E-9484A1A334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22760" y="3859642"/>
            <a:ext cx="1094545" cy="1094545"/>
          </a:xfrm>
          <a:prstGeom prst="rect">
            <a:avLst/>
          </a:prstGeom>
        </p:spPr>
      </p:pic>
      <p:sp>
        <p:nvSpPr>
          <p:cNvPr id="12" name="Picture Placeholder 14">
            <a:extLst>
              <a:ext uri="{FF2B5EF4-FFF2-40B4-BE49-F238E27FC236}">
                <a16:creationId xmlns:a16="http://schemas.microsoft.com/office/drawing/2014/main" id="{1FAB70EB-62D4-4375-95E6-280CFE58ECB6}"/>
              </a:ext>
            </a:extLst>
          </p:cNvPr>
          <p:cNvSpPr>
            <a:spLocks noGrp="1"/>
          </p:cNvSpPr>
          <p:nvPr>
            <p:ph type="pic" sz="quarter" idx="19" hasCustomPrompt="1"/>
          </p:nvPr>
        </p:nvSpPr>
        <p:spPr>
          <a:xfrm>
            <a:off x="3910755" y="508013"/>
            <a:ext cx="7671645" cy="540931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pic>
        <p:nvPicPr>
          <p:cNvPr id="13" name="Picture 12">
            <a:extLst>
              <a:ext uri="{FF2B5EF4-FFF2-40B4-BE49-F238E27FC236}">
                <a16:creationId xmlns:a16="http://schemas.microsoft.com/office/drawing/2014/main" id="{E4BEF533-A38B-41F7-905D-4517D116ABD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4" name="Title 8">
            <a:extLst>
              <a:ext uri="{FF2B5EF4-FFF2-40B4-BE49-F238E27FC236}">
                <a16:creationId xmlns:a16="http://schemas.microsoft.com/office/drawing/2014/main" id="{9F109112-6904-4F0A-965C-48A84F254322}"/>
              </a:ext>
            </a:extLst>
          </p:cNvPr>
          <p:cNvSpPr>
            <a:spLocks noGrp="1"/>
          </p:cNvSpPr>
          <p:nvPr>
            <p:ph type="title"/>
          </p:nvPr>
        </p:nvSpPr>
        <p:spPr>
          <a:xfrm>
            <a:off x="736797" y="710494"/>
            <a:ext cx="2857401" cy="2919678"/>
          </a:xfrm>
          <a:prstGeom prst="rect">
            <a:avLst/>
          </a:prstGeom>
        </p:spPr>
        <p:txBody>
          <a:bodyPr vert="horz" lIns="0" tIns="0" rIns="0" bIns="0" anchor="t">
            <a:normAutofit/>
          </a:bodyPr>
          <a:lstStyle>
            <a:lvl1pPr algn="l">
              <a:lnSpc>
                <a:spcPct val="90000"/>
              </a:lnSpc>
              <a:defRPr sz="3600" b="1" baseline="0">
                <a:solidFill>
                  <a:schemeClr val="bg1"/>
                </a:solidFill>
                <a:latin typeface="Arial" pitchFamily="34" charset="0"/>
                <a:cs typeface="Arial" pitchFamily="34" charset="0"/>
              </a:defRPr>
            </a:lvl1pPr>
          </a:lstStyle>
          <a:p>
            <a:endParaRPr lang="en-GB" noProof="0"/>
          </a:p>
        </p:txBody>
      </p:sp>
    </p:spTree>
    <p:extLst>
      <p:ext uri="{BB962C8B-B14F-4D97-AF65-F5344CB8AC3E}">
        <p14:creationId xmlns:p14="http://schemas.microsoft.com/office/powerpoint/2010/main" val="38910554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imple Content Slide_Imag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2" name="Picture Placeholder 14">
            <a:extLst>
              <a:ext uri="{FF2B5EF4-FFF2-40B4-BE49-F238E27FC236}">
                <a16:creationId xmlns:a16="http://schemas.microsoft.com/office/drawing/2014/main" id="{9AD50F42-A5DF-4430-B44C-C1A7C60BD927}"/>
              </a:ext>
            </a:extLst>
          </p:cNvPr>
          <p:cNvSpPr>
            <a:spLocks noGrp="1"/>
          </p:cNvSpPr>
          <p:nvPr>
            <p:ph type="pic" sz="quarter" idx="12" hasCustomPrompt="1"/>
          </p:nvPr>
        </p:nvSpPr>
        <p:spPr>
          <a:xfrm>
            <a:off x="456279" y="3428998"/>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3991977" y="342899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664464" y="3429000"/>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664465" y="704377"/>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9323229" y="69711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1" name="Rounded Rectangle 40">
            <a:extLst>
              <a:ext uri="{FF2B5EF4-FFF2-40B4-BE49-F238E27FC236}">
                <a16:creationId xmlns:a16="http://schemas.microsoft.com/office/drawing/2014/main" id="{A82AB8F6-6603-4F42-BC05-41AE4DD3CF6F}"/>
              </a:ext>
            </a:extLst>
          </p:cNvPr>
          <p:cNvSpPr/>
          <p:nvPr userDrawn="1"/>
        </p:nvSpPr>
        <p:spPr>
          <a:xfrm>
            <a:off x="415413" y="342287"/>
            <a:ext cx="5179142" cy="825909"/>
          </a:xfrm>
          <a:prstGeom prst="roundRect">
            <a:avLst>
              <a:gd name="adj" fmla="val 19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5" name="Title 1">
            <a:extLst>
              <a:ext uri="{FF2B5EF4-FFF2-40B4-BE49-F238E27FC236}">
                <a16:creationId xmlns:a16="http://schemas.microsoft.com/office/drawing/2014/main" id="{93E62A0A-45D7-4245-B2AF-135D1B4C2654}"/>
              </a:ext>
            </a:extLst>
          </p:cNvPr>
          <p:cNvSpPr>
            <a:spLocks noGrp="1"/>
          </p:cNvSpPr>
          <p:nvPr>
            <p:ph type="title" hasCustomPrompt="1"/>
          </p:nvPr>
        </p:nvSpPr>
        <p:spPr>
          <a:xfrm>
            <a:off x="415413" y="417520"/>
            <a:ext cx="4835013" cy="528953"/>
          </a:xfrm>
          <a:prstGeom prst="rect">
            <a:avLst/>
          </a:prstGeom>
        </p:spPr>
        <p:txBody>
          <a:bodyPr>
            <a:normAutofit/>
          </a:bodyPr>
          <a:lstStyle>
            <a:lvl1pPr algn="l">
              <a:defRPr sz="2800" b="1">
                <a:solidFill>
                  <a:schemeClr val="bg1"/>
                </a:solidFill>
              </a:defRPr>
            </a:lvl1pPr>
          </a:lstStyle>
          <a:p>
            <a:r>
              <a:rPr lang="en-US"/>
              <a:t>Title style</a:t>
            </a:r>
            <a:endParaRPr lang="en-GB"/>
          </a:p>
        </p:txBody>
      </p:sp>
      <p:sp>
        <p:nvSpPr>
          <p:cNvPr id="18" name="Text Placeholder 2">
            <a:extLst>
              <a:ext uri="{FF2B5EF4-FFF2-40B4-BE49-F238E27FC236}">
                <a16:creationId xmlns:a16="http://schemas.microsoft.com/office/drawing/2014/main" id="{C44E02A0-C18E-4738-8F10-D8D919E7875D}"/>
              </a:ext>
            </a:extLst>
          </p:cNvPr>
          <p:cNvSpPr>
            <a:spLocks noGrp="1"/>
          </p:cNvSpPr>
          <p:nvPr>
            <p:ph type="body" idx="1"/>
          </p:nvPr>
        </p:nvSpPr>
        <p:spPr>
          <a:xfrm>
            <a:off x="415413" y="1485523"/>
            <a:ext cx="5179142" cy="1701383"/>
          </a:xfrm>
          <a:prstGeom prst="rect">
            <a:avLst/>
          </a:prstGeom>
        </p:spPr>
        <p:txBody>
          <a:bodyPr>
            <a:normAutofit/>
          </a:bodyPr>
          <a:lstStyle>
            <a:lvl1pPr marL="0" indent="0">
              <a:buNone/>
              <a:defRPr sz="2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Tree>
    <p:extLst>
      <p:ext uri="{BB962C8B-B14F-4D97-AF65-F5344CB8AC3E}">
        <p14:creationId xmlns:p14="http://schemas.microsoft.com/office/powerpoint/2010/main" val="1039875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ody and Content 1">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459317" y="3914734"/>
            <a:ext cx="8405283" cy="1762167"/>
          </a:xfrm>
          <a:prstGeom prst="rect">
            <a:avLst/>
          </a:prstGeom>
        </p:spPr>
        <p:txBody>
          <a:bodyPr lIns="0" tIns="0" rIns="0" bIns="0"/>
          <a:lstStyle>
            <a:lvl1pPr marL="239994" indent="-239994">
              <a:lnSpc>
                <a:spcPct val="100000"/>
              </a:lnSpc>
              <a:spcBef>
                <a:spcPts val="0"/>
              </a:spcBef>
              <a:buClr>
                <a:schemeClr val="accent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4" name="Content Placeholder 2"/>
          <p:cNvSpPr>
            <a:spLocks noGrp="1"/>
          </p:cNvSpPr>
          <p:nvPr>
            <p:ph idx="17"/>
          </p:nvPr>
        </p:nvSpPr>
        <p:spPr>
          <a:xfrm>
            <a:off x="459317" y="1637453"/>
            <a:ext cx="8405283" cy="2157984"/>
          </a:xfrm>
          <a:prstGeom prst="rect">
            <a:avLst/>
          </a:prstGeom>
        </p:spPr>
        <p:txBody>
          <a:bodyPr lIns="0" tIns="0" rIns="0" bIns="0"/>
          <a:lstStyle>
            <a:lvl1pPr marL="0" indent="0">
              <a:lnSpc>
                <a:spcPct val="100000"/>
              </a:lnSpc>
              <a:spcBef>
                <a:spcPts val="0"/>
              </a:spcBef>
              <a:buClr>
                <a:schemeClr val="accent1"/>
              </a:buClr>
              <a:buFontTx/>
              <a:buNone/>
              <a:defRPr sz="240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2366855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Title Slide_Option 1">
    <p:spTree>
      <p:nvGrpSpPr>
        <p:cNvPr id="1" name=""/>
        <p:cNvGrpSpPr/>
        <p:nvPr/>
      </p:nvGrpSpPr>
      <p:grpSpPr>
        <a:xfrm>
          <a:off x="0" y="0"/>
          <a:ext cx="0" cy="0"/>
          <a:chOff x="0" y="0"/>
          <a:chExt cx="0" cy="0"/>
        </a:xfrm>
      </p:grpSpPr>
      <p:sp>
        <p:nvSpPr>
          <p:cNvPr id="2" name="Rounded Rectangle 1"/>
          <p:cNvSpPr/>
          <p:nvPr userDrawn="1"/>
        </p:nvSpPr>
        <p:spPr>
          <a:xfrm>
            <a:off x="480479" y="480486"/>
            <a:ext cx="5592000" cy="535987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6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1554684"/>
            <a:ext cx="5040000" cy="3389456"/>
          </a:xfrm>
          <a:prstGeom prst="rect">
            <a:avLst/>
          </a:prstGeom>
        </p:spPr>
        <p:txBody>
          <a:bodyPr vert="horz" lIns="0" tIns="0" bIns="0" anchor="t"/>
          <a:lstStyle>
            <a:lvl1pPr marL="0" indent="0" algn="l">
              <a:lnSpc>
                <a:spcPct val="100000"/>
              </a:lnSpc>
              <a:spcBef>
                <a:spcPts val="0"/>
              </a:spcBef>
              <a:buNone/>
              <a:defRPr sz="2800" b="0">
                <a:solidFill>
                  <a:schemeClr val="bg1"/>
                </a:solidFill>
                <a:latin typeface="+mn-lt"/>
                <a:cs typeface="Arial" pitchFamily="34" charset="0"/>
              </a:defRPr>
            </a:lvl1pPr>
          </a:lstStyle>
          <a:p>
            <a:r>
              <a:rPr lang="en-GB" sz="2000">
                <a:latin typeface="Roboto" panose="020B0604020202020204" charset="0"/>
                <a:ea typeface="Roboto" panose="020B0604020202020204" charset="0"/>
              </a:rPr>
              <a:t>A teaching resource for ages x</a:t>
            </a:r>
            <a:r>
              <a:rPr lang="en-GB">
                <a:latin typeface="Roboto" panose="020B0604020202020204" charset="0"/>
                <a:ea typeface="Roboto" panose="020B0604020202020204" charset="0"/>
              </a:rPr>
              <a:t>–</a:t>
            </a:r>
            <a:r>
              <a:rPr lang="en-GB" sz="2000">
                <a:latin typeface="Roboto" panose="020B0604020202020204" charset="0"/>
                <a:ea typeface="Roboto" panose="020B0604020202020204" charset="0"/>
              </a:rPr>
              <a:t>xx</a:t>
            </a:r>
          </a:p>
        </p:txBody>
      </p:sp>
      <p:sp>
        <p:nvSpPr>
          <p:cNvPr id="15" name="Picture Placeholder 14"/>
          <p:cNvSpPr>
            <a:spLocks noGrp="1"/>
          </p:cNvSpPr>
          <p:nvPr>
            <p:ph type="pic" sz="quarter" idx="12" hasCustomPrompt="1"/>
          </p:nvPr>
        </p:nvSpPr>
        <p:spPr>
          <a:xfrm>
            <a:off x="6156677" y="480484"/>
            <a:ext cx="4166400" cy="5359876"/>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
        <p:nvSpPr>
          <p:cNvPr id="9" name="TextBox 8">
            <a:extLst>
              <a:ext uri="{FF2B5EF4-FFF2-40B4-BE49-F238E27FC236}">
                <a16:creationId xmlns:a16="http://schemas.microsoft.com/office/drawing/2014/main" id="{54DA48C5-2EB8-45C0-9009-971EA1BA7738}"/>
              </a:ext>
            </a:extLst>
          </p:cNvPr>
          <p:cNvSpPr txBox="1"/>
          <p:nvPr userDrawn="1"/>
        </p:nvSpPr>
        <p:spPr>
          <a:xfrm>
            <a:off x="480479" y="6225513"/>
            <a:ext cx="57656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 WaterAid UK. You may reproduce this document for educational purposes only.</a:t>
            </a:r>
            <a:endParaRPr lang="en-US"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49D6A3-9C42-4418-882B-7F6CDC8AC218}"/>
              </a:ext>
            </a:extLst>
          </p:cNvPr>
          <p:cNvSpPr txBox="1"/>
          <p:nvPr userDrawn="1"/>
        </p:nvSpPr>
        <p:spPr>
          <a:xfrm>
            <a:off x="531877" y="5958863"/>
            <a:ext cx="2971736" cy="307777"/>
          </a:xfrm>
          <a:prstGeom prst="rect">
            <a:avLst/>
          </a:prstGeom>
          <a:noFill/>
        </p:spPr>
        <p:txBody>
          <a:bodyPr wrap="square" rtlCol="0">
            <a:spAutoFit/>
          </a:bodyPr>
          <a:lstStyle/>
          <a:p>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www.wateraid.org/uk</a:t>
            </a:r>
            <a:endParaRPr lang="en-GB" sz="1400"/>
          </a:p>
        </p:txBody>
      </p:sp>
    </p:spTree>
    <p:extLst>
      <p:ext uri="{BB962C8B-B14F-4D97-AF65-F5344CB8AC3E}">
        <p14:creationId xmlns:p14="http://schemas.microsoft.com/office/powerpoint/2010/main" val="130381357"/>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ection Heading Slide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901AA6E-4AE5-46D4-B356-79C311C90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2" name="Text Placeholder 2">
            <a:extLst>
              <a:ext uri="{FF2B5EF4-FFF2-40B4-BE49-F238E27FC236}">
                <a16:creationId xmlns:a16="http://schemas.microsoft.com/office/drawing/2014/main" id="{6313442D-0D09-4270-941F-717EEDEC1D2A}"/>
              </a:ext>
            </a:extLst>
          </p:cNvPr>
          <p:cNvSpPr>
            <a:spLocks noGrp="1"/>
          </p:cNvSpPr>
          <p:nvPr>
            <p:ph type="body" idx="1"/>
          </p:nvPr>
        </p:nvSpPr>
        <p:spPr>
          <a:xfrm>
            <a:off x="5610328" y="1434518"/>
            <a:ext cx="5962240" cy="1113247"/>
          </a:xfrm>
          <a:prstGeom prst="rect">
            <a:avLst/>
          </a:prstGeom>
        </p:spPr>
        <p:txBody>
          <a:bodyPr>
            <a:normAutofit/>
          </a:bodyPr>
          <a:lstStyle>
            <a:lvl1pPr marL="0" indent="0">
              <a:buNone/>
              <a:defRPr sz="2400" b="1">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pic>
        <p:nvPicPr>
          <p:cNvPr id="21" name="Picture Placeholder 10">
            <a:extLst>
              <a:ext uri="{FF2B5EF4-FFF2-40B4-BE49-F238E27FC236}">
                <a16:creationId xmlns:a16="http://schemas.microsoft.com/office/drawing/2014/main" id="{CB0D2784-CAC8-4892-829F-4EE3C6A47F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10328" y="2626460"/>
            <a:ext cx="802540" cy="802540"/>
          </a:xfrm>
          <a:prstGeom prst="roundRect">
            <a:avLst>
              <a:gd name="adj" fmla="val 6016"/>
            </a:avLst>
          </a:prstGeom>
          <a:noFill/>
        </p:spPr>
      </p:pic>
      <p:pic>
        <p:nvPicPr>
          <p:cNvPr id="22" name="Picture Placeholder 10">
            <a:extLst>
              <a:ext uri="{FF2B5EF4-FFF2-40B4-BE49-F238E27FC236}">
                <a16:creationId xmlns:a16="http://schemas.microsoft.com/office/drawing/2014/main" id="{E3073988-187F-486A-A689-8126E2CBD5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16319" y="2623806"/>
            <a:ext cx="796247" cy="796247"/>
          </a:xfrm>
          <a:prstGeom prst="roundRect">
            <a:avLst>
              <a:gd name="adj" fmla="val 6016"/>
            </a:avLst>
          </a:prstGeom>
          <a:noFill/>
        </p:spPr>
      </p:pic>
      <p:pic>
        <p:nvPicPr>
          <p:cNvPr id="23" name="Picture Placeholder 10">
            <a:extLst>
              <a:ext uri="{FF2B5EF4-FFF2-40B4-BE49-F238E27FC236}">
                <a16:creationId xmlns:a16="http://schemas.microsoft.com/office/drawing/2014/main" id="{5A488A67-76BD-4B36-B65F-5BE8EAB5EF3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65687" y="2623806"/>
            <a:ext cx="796247" cy="796247"/>
          </a:xfrm>
          <a:prstGeom prst="roundRect">
            <a:avLst>
              <a:gd name="adj" fmla="val 6016"/>
            </a:avLst>
          </a:prstGeom>
          <a:noFill/>
        </p:spPr>
      </p:pic>
      <p:pic>
        <p:nvPicPr>
          <p:cNvPr id="24" name="Picture Placeholder 3">
            <a:extLst>
              <a:ext uri="{FF2B5EF4-FFF2-40B4-BE49-F238E27FC236}">
                <a16:creationId xmlns:a16="http://schemas.microsoft.com/office/drawing/2014/main" id="{61DA7B06-92BC-40D3-8A57-4B5D162F86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65989" y="2623806"/>
            <a:ext cx="797209" cy="797209"/>
          </a:xfrm>
          <a:prstGeom prst="roundRect">
            <a:avLst>
              <a:gd name="adj" fmla="val 6016"/>
            </a:avLst>
          </a:prstGeom>
          <a:noFill/>
        </p:spPr>
      </p:pic>
      <p:pic>
        <p:nvPicPr>
          <p:cNvPr id="25" name="Picture Placeholder 10">
            <a:extLst>
              <a:ext uri="{FF2B5EF4-FFF2-40B4-BE49-F238E27FC236}">
                <a16:creationId xmlns:a16="http://schemas.microsoft.com/office/drawing/2014/main" id="{0C6269FB-AFDC-4BC9-A4CD-75138A03938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011231" y="2626460"/>
            <a:ext cx="796247" cy="796247"/>
          </a:xfrm>
          <a:prstGeom prst="roundRect">
            <a:avLst>
              <a:gd name="adj" fmla="val 6016"/>
            </a:avLst>
          </a:prstGeom>
          <a:noFill/>
        </p:spPr>
      </p:pic>
      <p:sp>
        <p:nvSpPr>
          <p:cNvPr id="26" name="Rounded Rectangle 40">
            <a:extLst>
              <a:ext uri="{FF2B5EF4-FFF2-40B4-BE49-F238E27FC236}">
                <a16:creationId xmlns:a16="http://schemas.microsoft.com/office/drawing/2014/main" id="{7FBBECAD-AA4C-4983-99E9-B5F78C1EF158}"/>
              </a:ext>
            </a:extLst>
          </p:cNvPr>
          <p:cNvSpPr/>
          <p:nvPr userDrawn="1"/>
        </p:nvSpPr>
        <p:spPr>
          <a:xfrm>
            <a:off x="485361" y="1389209"/>
            <a:ext cx="5053207" cy="2039791"/>
          </a:xfrm>
          <a:prstGeom prst="roundRect">
            <a:avLst>
              <a:gd name="adj" fmla="val 1968"/>
            </a:avLst>
          </a:prstGeom>
          <a:solidFill>
            <a:srgbClr val="7BA7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Tree>
    <p:extLst>
      <p:ext uri="{BB962C8B-B14F-4D97-AF65-F5344CB8AC3E}">
        <p14:creationId xmlns:p14="http://schemas.microsoft.com/office/powerpoint/2010/main" val="1160047310"/>
      </p:ext>
    </p:extLst>
  </p:cSld>
  <p:clrMapOvr>
    <a:masterClrMapping/>
  </p:clrMapOvr>
  <p:extLst>
    <p:ext uri="{DCECCB84-F9BA-43D5-87BE-67443E8EF086}">
      <p15:sldGuideLst xmlns:p15="http://schemas.microsoft.com/office/powerpoint/2012/main">
        <p15:guide id="1" orient="horz" pos="300">
          <p15:clr>
            <a:srgbClr val="FBAE40"/>
          </p15:clr>
        </p15:guide>
        <p15:guide id="2" pos="32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_Images Slide">
    <p:spTree>
      <p:nvGrpSpPr>
        <p:cNvPr id="1" name=""/>
        <p:cNvGrpSpPr/>
        <p:nvPr/>
      </p:nvGrpSpPr>
      <p:grpSpPr>
        <a:xfrm>
          <a:off x="0" y="0"/>
          <a:ext cx="0" cy="0"/>
          <a:chOff x="0" y="0"/>
          <a:chExt cx="0" cy="0"/>
        </a:xfrm>
      </p:grpSpPr>
      <p:sp>
        <p:nvSpPr>
          <p:cNvPr id="6" name="Rounded Rectangle 40">
            <a:extLst>
              <a:ext uri="{FF2B5EF4-FFF2-40B4-BE49-F238E27FC236}">
                <a16:creationId xmlns:a16="http://schemas.microsoft.com/office/drawing/2014/main" id="{36E948AB-3F19-4785-A834-3C30CBC5FBC3}"/>
              </a:ext>
            </a:extLst>
          </p:cNvPr>
          <p:cNvSpPr/>
          <p:nvPr userDrawn="1"/>
        </p:nvSpPr>
        <p:spPr>
          <a:xfrm>
            <a:off x="415413" y="342287"/>
            <a:ext cx="5179142" cy="825909"/>
          </a:xfrm>
          <a:prstGeom prst="roundRect">
            <a:avLst>
              <a:gd name="adj" fmla="val 19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2" name="Title 1">
            <a:extLst>
              <a:ext uri="{FF2B5EF4-FFF2-40B4-BE49-F238E27FC236}">
                <a16:creationId xmlns:a16="http://schemas.microsoft.com/office/drawing/2014/main" id="{6091AB86-A233-49AA-852D-AB82F053D726}"/>
              </a:ext>
            </a:extLst>
          </p:cNvPr>
          <p:cNvSpPr>
            <a:spLocks noGrp="1"/>
          </p:cNvSpPr>
          <p:nvPr>
            <p:ph type="title" hasCustomPrompt="1"/>
          </p:nvPr>
        </p:nvSpPr>
        <p:spPr>
          <a:xfrm>
            <a:off x="415413" y="417520"/>
            <a:ext cx="4835013" cy="528953"/>
          </a:xfrm>
          <a:prstGeom prst="rect">
            <a:avLst/>
          </a:prstGeom>
        </p:spPr>
        <p:txBody>
          <a:bodyPr>
            <a:normAutofit/>
          </a:bodyPr>
          <a:lstStyle>
            <a:lvl1pPr algn="l">
              <a:defRPr sz="2800" b="1">
                <a:solidFill>
                  <a:schemeClr val="bg1"/>
                </a:solidFill>
              </a:defRPr>
            </a:lvl1pPr>
          </a:lstStyle>
          <a:p>
            <a:r>
              <a:rPr lang="en-US"/>
              <a:t>Title style</a:t>
            </a:r>
            <a:endParaRPr lang="en-GB"/>
          </a:p>
        </p:txBody>
      </p:sp>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8743045" y="3428998"/>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084280" y="3429000"/>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084281" y="704377"/>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8743045" y="69711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1" name="Text Placeholder 2">
            <a:extLst>
              <a:ext uri="{FF2B5EF4-FFF2-40B4-BE49-F238E27FC236}">
                <a16:creationId xmlns:a16="http://schemas.microsoft.com/office/drawing/2014/main" id="{CB00C460-59D7-4922-B51F-38344AAAAFAF}"/>
              </a:ext>
            </a:extLst>
          </p:cNvPr>
          <p:cNvSpPr>
            <a:spLocks noGrp="1"/>
          </p:cNvSpPr>
          <p:nvPr>
            <p:ph type="body" idx="1"/>
          </p:nvPr>
        </p:nvSpPr>
        <p:spPr>
          <a:xfrm>
            <a:off x="415413" y="1485523"/>
            <a:ext cx="5179142" cy="4426004"/>
          </a:xfrm>
          <a:prstGeom prst="rect">
            <a:avLst/>
          </a:prstGeom>
        </p:spPr>
        <p:txBody>
          <a:bodyPr>
            <a:normAutofit/>
          </a:bodyPr>
          <a:lstStyle>
            <a:lvl1pPr marL="0" indent="0">
              <a:buNone/>
              <a:defRPr sz="2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Tree>
    <p:extLst>
      <p:ext uri="{BB962C8B-B14F-4D97-AF65-F5344CB8AC3E}">
        <p14:creationId xmlns:p14="http://schemas.microsoft.com/office/powerpoint/2010/main" val="3673335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ontent_Images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2" name="Picture Placeholder 14">
            <a:extLst>
              <a:ext uri="{FF2B5EF4-FFF2-40B4-BE49-F238E27FC236}">
                <a16:creationId xmlns:a16="http://schemas.microsoft.com/office/drawing/2014/main" id="{9AD50F42-A5DF-4430-B44C-C1A7C60BD927}"/>
              </a:ext>
            </a:extLst>
          </p:cNvPr>
          <p:cNvSpPr>
            <a:spLocks noGrp="1"/>
          </p:cNvSpPr>
          <p:nvPr>
            <p:ph type="pic" sz="quarter" idx="12" hasCustomPrompt="1"/>
          </p:nvPr>
        </p:nvSpPr>
        <p:spPr>
          <a:xfrm>
            <a:off x="456279" y="3428998"/>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3991977" y="342899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664464" y="3429000"/>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664465" y="704377"/>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9323229" y="69711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0" name="Rounded Rectangle 40">
            <a:extLst>
              <a:ext uri="{FF2B5EF4-FFF2-40B4-BE49-F238E27FC236}">
                <a16:creationId xmlns:a16="http://schemas.microsoft.com/office/drawing/2014/main" id="{D6DAE3D8-EBD9-4A5E-983F-C6F7CC5E3554}"/>
              </a:ext>
            </a:extLst>
          </p:cNvPr>
          <p:cNvSpPr/>
          <p:nvPr userDrawn="1"/>
        </p:nvSpPr>
        <p:spPr>
          <a:xfrm>
            <a:off x="415413" y="342287"/>
            <a:ext cx="5179142" cy="825909"/>
          </a:xfrm>
          <a:prstGeom prst="roundRect">
            <a:avLst>
              <a:gd name="adj" fmla="val 19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1" name="Title 1">
            <a:extLst>
              <a:ext uri="{FF2B5EF4-FFF2-40B4-BE49-F238E27FC236}">
                <a16:creationId xmlns:a16="http://schemas.microsoft.com/office/drawing/2014/main" id="{BC97E398-95B8-4E7C-ADAF-F39FA6E347C6}"/>
              </a:ext>
            </a:extLst>
          </p:cNvPr>
          <p:cNvSpPr>
            <a:spLocks noGrp="1"/>
          </p:cNvSpPr>
          <p:nvPr>
            <p:ph type="title" hasCustomPrompt="1"/>
          </p:nvPr>
        </p:nvSpPr>
        <p:spPr>
          <a:xfrm>
            <a:off x="415413" y="417520"/>
            <a:ext cx="4835013" cy="528953"/>
          </a:xfrm>
          <a:prstGeom prst="rect">
            <a:avLst/>
          </a:prstGeom>
        </p:spPr>
        <p:txBody>
          <a:bodyPr>
            <a:normAutofit/>
          </a:bodyPr>
          <a:lstStyle>
            <a:lvl1pPr algn="l">
              <a:defRPr sz="2800" b="1">
                <a:solidFill>
                  <a:schemeClr val="bg1"/>
                </a:solidFill>
              </a:defRPr>
            </a:lvl1pPr>
          </a:lstStyle>
          <a:p>
            <a:r>
              <a:rPr lang="en-US"/>
              <a:t>Title style</a:t>
            </a:r>
            <a:endParaRPr lang="en-GB"/>
          </a:p>
        </p:txBody>
      </p:sp>
      <p:sp>
        <p:nvSpPr>
          <p:cNvPr id="15" name="Text Placeholder 2">
            <a:extLst>
              <a:ext uri="{FF2B5EF4-FFF2-40B4-BE49-F238E27FC236}">
                <a16:creationId xmlns:a16="http://schemas.microsoft.com/office/drawing/2014/main" id="{FA5CE7B7-CE2E-4832-9F06-7BFBCEA6CF69}"/>
              </a:ext>
            </a:extLst>
          </p:cNvPr>
          <p:cNvSpPr>
            <a:spLocks noGrp="1"/>
          </p:cNvSpPr>
          <p:nvPr>
            <p:ph type="body" idx="1"/>
          </p:nvPr>
        </p:nvSpPr>
        <p:spPr>
          <a:xfrm>
            <a:off x="415413" y="1485523"/>
            <a:ext cx="5179142" cy="1694125"/>
          </a:xfrm>
          <a:prstGeom prst="rect">
            <a:avLst/>
          </a:prstGeom>
        </p:spPr>
        <p:txBody>
          <a:bodyPr>
            <a:normAutofit/>
          </a:bodyPr>
          <a:lstStyle>
            <a:lvl1pPr marL="0" indent="0">
              <a:buNone/>
              <a:defRPr sz="2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Tree>
    <p:extLst>
      <p:ext uri="{BB962C8B-B14F-4D97-AF65-F5344CB8AC3E}">
        <p14:creationId xmlns:p14="http://schemas.microsoft.com/office/powerpoint/2010/main" val="4146117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Heading Slide 2">
    <p:spTree>
      <p:nvGrpSpPr>
        <p:cNvPr id="1" name=""/>
        <p:cNvGrpSpPr/>
        <p:nvPr/>
      </p:nvGrpSpPr>
      <p:grpSpPr>
        <a:xfrm>
          <a:off x="0" y="0"/>
          <a:ext cx="0" cy="0"/>
          <a:chOff x="0" y="0"/>
          <a:chExt cx="0" cy="0"/>
        </a:xfrm>
      </p:grpSpPr>
      <p:sp>
        <p:nvSpPr>
          <p:cNvPr id="11" name="Rounded Rectangle 40">
            <a:extLst>
              <a:ext uri="{FF2B5EF4-FFF2-40B4-BE49-F238E27FC236}">
                <a16:creationId xmlns:a16="http://schemas.microsoft.com/office/drawing/2014/main" id="{DE3D888D-1EB2-4A19-9978-5FE3973BEC2A}"/>
              </a:ext>
            </a:extLst>
          </p:cNvPr>
          <p:cNvSpPr/>
          <p:nvPr userDrawn="1"/>
        </p:nvSpPr>
        <p:spPr>
          <a:xfrm>
            <a:off x="504000" y="508013"/>
            <a:ext cx="3322996" cy="3324641"/>
          </a:xfrm>
          <a:prstGeom prst="roundRect">
            <a:avLst>
              <a:gd name="adj" fmla="val 1968"/>
            </a:avLst>
          </a:prstGeom>
          <a:solidFill>
            <a:srgbClr val="3E88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9" name="Picture Placeholder 2" descr="Volunteer_Resilient Green.png">
            <a:extLst>
              <a:ext uri="{FF2B5EF4-FFF2-40B4-BE49-F238E27FC236}">
                <a16:creationId xmlns:a16="http://schemas.microsoft.com/office/drawing/2014/main" id="{F73E31B2-CB9F-40BD-898E-9484A1A334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722760" y="3859642"/>
            <a:ext cx="1094545" cy="1094545"/>
          </a:xfrm>
          <a:prstGeom prst="rect">
            <a:avLst/>
          </a:prstGeom>
        </p:spPr>
      </p:pic>
      <p:sp>
        <p:nvSpPr>
          <p:cNvPr id="12" name="Picture Placeholder 14">
            <a:extLst>
              <a:ext uri="{FF2B5EF4-FFF2-40B4-BE49-F238E27FC236}">
                <a16:creationId xmlns:a16="http://schemas.microsoft.com/office/drawing/2014/main" id="{1FAB70EB-62D4-4375-95E6-280CFE58ECB6}"/>
              </a:ext>
            </a:extLst>
          </p:cNvPr>
          <p:cNvSpPr>
            <a:spLocks noGrp="1"/>
          </p:cNvSpPr>
          <p:nvPr>
            <p:ph type="pic" sz="quarter" idx="19" hasCustomPrompt="1"/>
          </p:nvPr>
        </p:nvSpPr>
        <p:spPr>
          <a:xfrm>
            <a:off x="3910755" y="508013"/>
            <a:ext cx="7671645" cy="540931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pic>
        <p:nvPicPr>
          <p:cNvPr id="13" name="Picture 12">
            <a:extLst>
              <a:ext uri="{FF2B5EF4-FFF2-40B4-BE49-F238E27FC236}">
                <a16:creationId xmlns:a16="http://schemas.microsoft.com/office/drawing/2014/main" id="{E4BEF533-A38B-41F7-905D-4517D116ABD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4" name="Title 8">
            <a:extLst>
              <a:ext uri="{FF2B5EF4-FFF2-40B4-BE49-F238E27FC236}">
                <a16:creationId xmlns:a16="http://schemas.microsoft.com/office/drawing/2014/main" id="{9F109112-6904-4F0A-965C-48A84F254322}"/>
              </a:ext>
            </a:extLst>
          </p:cNvPr>
          <p:cNvSpPr>
            <a:spLocks noGrp="1"/>
          </p:cNvSpPr>
          <p:nvPr>
            <p:ph type="title"/>
          </p:nvPr>
        </p:nvSpPr>
        <p:spPr>
          <a:xfrm>
            <a:off x="736797" y="710494"/>
            <a:ext cx="2857401" cy="2919678"/>
          </a:xfrm>
          <a:prstGeom prst="rect">
            <a:avLst/>
          </a:prstGeom>
        </p:spPr>
        <p:txBody>
          <a:bodyPr vert="horz" lIns="0" tIns="0" rIns="0" bIns="0" anchor="t">
            <a:normAutofit/>
          </a:bodyPr>
          <a:lstStyle>
            <a:lvl1pPr algn="l">
              <a:lnSpc>
                <a:spcPct val="90000"/>
              </a:lnSpc>
              <a:defRPr sz="3600" b="1" baseline="0">
                <a:solidFill>
                  <a:schemeClr val="bg1"/>
                </a:solidFill>
                <a:latin typeface="Arial" pitchFamily="34" charset="0"/>
                <a:cs typeface="Arial" pitchFamily="34" charset="0"/>
              </a:defRPr>
            </a:lvl1pPr>
          </a:lstStyle>
          <a:p>
            <a:endParaRPr lang="en-GB" noProof="0"/>
          </a:p>
        </p:txBody>
      </p:sp>
    </p:spTree>
    <p:extLst>
      <p:ext uri="{BB962C8B-B14F-4D97-AF65-F5344CB8AC3E}">
        <p14:creationId xmlns:p14="http://schemas.microsoft.com/office/powerpoint/2010/main" val="193179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Content 7">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Text Placeholder 2">
            <a:extLst>
              <a:ext uri="{FF2B5EF4-FFF2-40B4-BE49-F238E27FC236}">
                <a16:creationId xmlns:a16="http://schemas.microsoft.com/office/drawing/2014/main" id="{21B427D9-F956-D948-A478-888016C1DDD3}"/>
              </a:ext>
            </a:extLst>
          </p:cNvPr>
          <p:cNvSpPr>
            <a:spLocks noGrp="1"/>
          </p:cNvSpPr>
          <p:nvPr>
            <p:ph type="body" sz="quarter" idx="21"/>
          </p:nvPr>
        </p:nvSpPr>
        <p:spPr>
          <a:xfrm>
            <a:off x="478368" y="1604434"/>
            <a:ext cx="6722197"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9" name="Graphic 7">
            <a:extLst>
              <a:ext uri="{FF2B5EF4-FFF2-40B4-BE49-F238E27FC236}">
                <a16:creationId xmlns:a16="http://schemas.microsoft.com/office/drawing/2014/main" id="{F69CDDAC-BFF3-5F4F-8BF0-A58554541ED7}"/>
              </a:ext>
            </a:extLst>
          </p:cNvPr>
          <p:cNvSpPr/>
          <p:nvPr userDrawn="1"/>
        </p:nvSpPr>
        <p:spPr>
          <a:xfrm>
            <a:off x="474472" y="1610833"/>
            <a:ext cx="6726429" cy="4454184"/>
          </a:xfrm>
          <a:custGeom>
            <a:avLst/>
            <a:gdLst>
              <a:gd name="connsiteX0" fmla="*/ 36060 w 5037847"/>
              <a:gd name="connsiteY0" fmla="*/ 0 h 3343815"/>
              <a:gd name="connsiteX1" fmla="*/ 5001920 w 5037847"/>
              <a:gd name="connsiteY1" fmla="*/ 0 h 3343815"/>
              <a:gd name="connsiteX2" fmla="*/ 5037848 w 5037847"/>
              <a:gd name="connsiteY2" fmla="*/ 35890 h 3343815"/>
              <a:gd name="connsiteX3" fmla="*/ 5037848 w 5037847"/>
              <a:gd name="connsiteY3" fmla="*/ 3307799 h 3343815"/>
              <a:gd name="connsiteX4" fmla="*/ 5001793 w 5037847"/>
              <a:gd name="connsiteY4" fmla="*/ 3343815 h 3343815"/>
              <a:gd name="connsiteX5" fmla="*/ 35933 w 5037847"/>
              <a:gd name="connsiteY5" fmla="*/ 3343815 h 3343815"/>
              <a:gd name="connsiteX6" fmla="*/ 0 w 5037847"/>
              <a:gd name="connsiteY6" fmla="*/ 3307926 h 3343815"/>
              <a:gd name="connsiteX7" fmla="*/ 6 w 5037847"/>
              <a:gd name="connsiteY7" fmla="*/ 3307292 h 3343815"/>
              <a:gd name="connsiteX8" fmla="*/ 6 w 5037847"/>
              <a:gd name="connsiteY8" fmla="*/ 36016 h 3343815"/>
              <a:gd name="connsiteX9" fmla="*/ 36060 w 5037847"/>
              <a:gd name="connsiteY9" fmla="*/ 0 h 3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847" h="3343815">
                <a:moveTo>
                  <a:pt x="36060" y="0"/>
                </a:moveTo>
                <a:lnTo>
                  <a:pt x="5001920" y="0"/>
                </a:lnTo>
                <a:cubicBezTo>
                  <a:pt x="5021763" y="0"/>
                  <a:pt x="5037848" y="16068"/>
                  <a:pt x="5037848" y="35890"/>
                </a:cubicBezTo>
                <a:lnTo>
                  <a:pt x="5037848" y="3307799"/>
                </a:lnTo>
                <a:cubicBezTo>
                  <a:pt x="5037848" y="3327684"/>
                  <a:pt x="5021700" y="3343815"/>
                  <a:pt x="5001793" y="3343815"/>
                </a:cubicBezTo>
                <a:lnTo>
                  <a:pt x="35933" y="3343815"/>
                </a:lnTo>
                <a:cubicBezTo>
                  <a:pt x="16091" y="3343815"/>
                  <a:pt x="3" y="3327747"/>
                  <a:pt x="0" y="3307926"/>
                </a:cubicBezTo>
                <a:cubicBezTo>
                  <a:pt x="0" y="3307723"/>
                  <a:pt x="2" y="3307507"/>
                  <a:pt x="6" y="3307292"/>
                </a:cubicBezTo>
                <a:lnTo>
                  <a:pt x="6" y="36016"/>
                </a:lnTo>
                <a:cubicBezTo>
                  <a:pt x="6" y="16125"/>
                  <a:pt x="16148" y="0"/>
                  <a:pt x="36060" y="0"/>
                </a:cubicBezTo>
                <a:close/>
              </a:path>
            </a:pathLst>
          </a:custGeom>
          <a:solidFill>
            <a:srgbClr val="E5F5FC"/>
          </a:solidFill>
          <a:ln w="12692" cap="flat">
            <a:solidFill>
              <a:srgbClr val="4FC3F7"/>
            </a:solidFill>
            <a:prstDash val="solid"/>
            <a:miter/>
          </a:ln>
        </p:spPr>
        <p:txBody>
          <a:bodyPr rtlCol="0" anchor="ctr"/>
          <a:lstStyle/>
          <a:p>
            <a:endParaRPr lang="en-GB" sz="2400"/>
          </a:p>
        </p:txBody>
      </p:sp>
      <p:sp>
        <p:nvSpPr>
          <p:cNvPr id="14" name="Picture Placeholder 13">
            <a:extLst>
              <a:ext uri="{FF2B5EF4-FFF2-40B4-BE49-F238E27FC236}">
                <a16:creationId xmlns:a16="http://schemas.microsoft.com/office/drawing/2014/main" id="{7EC822C8-136C-1344-B8FC-C3F59193C58D}"/>
              </a:ext>
            </a:extLst>
          </p:cNvPr>
          <p:cNvSpPr>
            <a:spLocks noGrp="1"/>
          </p:cNvSpPr>
          <p:nvPr>
            <p:ph type="pic" sz="quarter" idx="10" hasCustomPrompt="1"/>
          </p:nvPr>
        </p:nvSpPr>
        <p:spPr>
          <a:xfrm>
            <a:off x="7246961" y="1604434"/>
            <a:ext cx="4466168" cy="4466167"/>
          </a:xfrm>
          <a:custGeom>
            <a:avLst/>
            <a:gdLst>
              <a:gd name="connsiteX0" fmla="*/ 36085 w 3349626"/>
              <a:gd name="connsiteY0" fmla="*/ 0 h 3349625"/>
              <a:gd name="connsiteX1" fmla="*/ 3313674 w 3349626"/>
              <a:gd name="connsiteY1" fmla="*/ 0 h 3349625"/>
              <a:gd name="connsiteX2" fmla="*/ 3349626 w 3349626"/>
              <a:gd name="connsiteY2" fmla="*/ 35952 h 3349625"/>
              <a:gd name="connsiteX3" fmla="*/ 3349626 w 3349626"/>
              <a:gd name="connsiteY3" fmla="*/ 3313546 h 3349625"/>
              <a:gd name="connsiteX4" fmla="*/ 3313547 w 3349626"/>
              <a:gd name="connsiteY4" fmla="*/ 3349625 h 3349625"/>
              <a:gd name="connsiteX5" fmla="*/ 35957 w 3349626"/>
              <a:gd name="connsiteY5" fmla="*/ 3349625 h 3349625"/>
              <a:gd name="connsiteX6" fmla="*/ 0 w 3349626"/>
              <a:gd name="connsiteY6" fmla="*/ 3313673 h 3349625"/>
              <a:gd name="connsiteX7" fmla="*/ 6 w 3349626"/>
              <a:gd name="connsiteY7" fmla="*/ 3313038 h 3349625"/>
              <a:gd name="connsiteX8" fmla="*/ 6 w 3349626"/>
              <a:gd name="connsiteY8" fmla="*/ 36079 h 3349625"/>
              <a:gd name="connsiteX9" fmla="*/ 36085 w 3349626"/>
              <a:gd name="connsiteY9" fmla="*/ 0 h 334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626" h="3349625">
                <a:moveTo>
                  <a:pt x="36085" y="0"/>
                </a:moveTo>
                <a:lnTo>
                  <a:pt x="3313674" y="0"/>
                </a:lnTo>
                <a:cubicBezTo>
                  <a:pt x="3333531" y="0"/>
                  <a:pt x="3349626" y="16096"/>
                  <a:pt x="3349626" y="35952"/>
                </a:cubicBezTo>
                <a:lnTo>
                  <a:pt x="3349626" y="3313546"/>
                </a:lnTo>
                <a:cubicBezTo>
                  <a:pt x="3349626" y="3333466"/>
                  <a:pt x="3333467" y="3349625"/>
                  <a:pt x="3313547" y="3349625"/>
                </a:cubicBezTo>
                <a:lnTo>
                  <a:pt x="35957" y="3349625"/>
                </a:lnTo>
                <a:cubicBezTo>
                  <a:pt x="16102" y="3349625"/>
                  <a:pt x="3" y="3333530"/>
                  <a:pt x="0" y="3313673"/>
                </a:cubicBezTo>
                <a:cubicBezTo>
                  <a:pt x="0" y="3313470"/>
                  <a:pt x="2" y="3313255"/>
                  <a:pt x="6" y="3313038"/>
                </a:cubicBezTo>
                <a:lnTo>
                  <a:pt x="6" y="36079"/>
                </a:lnTo>
                <a:cubicBezTo>
                  <a:pt x="6" y="16153"/>
                  <a:pt x="16159" y="0"/>
                  <a:pt x="36085"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5" name="Vertical Text Placeholder 28">
            <a:extLst>
              <a:ext uri="{FF2B5EF4-FFF2-40B4-BE49-F238E27FC236}">
                <a16:creationId xmlns:a16="http://schemas.microsoft.com/office/drawing/2014/main" id="{3CFF5BFC-DC49-644B-8249-21F9BE693EF7}"/>
              </a:ext>
            </a:extLst>
          </p:cNvPr>
          <p:cNvSpPr>
            <a:spLocks noGrp="1"/>
          </p:cNvSpPr>
          <p:nvPr>
            <p:ph type="body" orient="vert" sz="quarter" idx="13" hasCustomPrompt="1"/>
          </p:nvPr>
        </p:nvSpPr>
        <p:spPr>
          <a:xfrm rot="10800000">
            <a:off x="11366823" y="1604433"/>
            <a:ext cx="346476" cy="4466168"/>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5" name="Text Placeholder 4">
            <a:extLst>
              <a:ext uri="{FF2B5EF4-FFF2-40B4-BE49-F238E27FC236}">
                <a16:creationId xmlns:a16="http://schemas.microsoft.com/office/drawing/2014/main" id="{884B7F0E-E9A4-4C00-B9ED-E7D23ECC13B4}"/>
              </a:ext>
            </a:extLst>
          </p:cNvPr>
          <p:cNvSpPr>
            <a:spLocks noGrp="1"/>
          </p:cNvSpPr>
          <p:nvPr>
            <p:ph type="body" sz="quarter" idx="22" hasCustomPrompt="1"/>
          </p:nvPr>
        </p:nvSpPr>
        <p:spPr>
          <a:xfrm>
            <a:off x="569386" y="1714502"/>
            <a:ext cx="6498167" cy="3532717"/>
          </a:xfrm>
          <a:prstGeom prst="rect">
            <a:avLst/>
          </a:prstGeom>
        </p:spPr>
        <p:txBody>
          <a:bodyPr/>
          <a:lstStyle>
            <a:lvl1pPr marL="0" indent="0">
              <a:buNone/>
              <a:defRPr/>
            </a:lvl1pPr>
          </a:lstStyle>
          <a:p>
            <a:pPr lvl="0"/>
            <a:r>
              <a:rPr lang="en-GB"/>
              <a:t>Insert text here</a:t>
            </a:r>
          </a:p>
        </p:txBody>
      </p:sp>
    </p:spTree>
    <p:extLst>
      <p:ext uri="{BB962C8B-B14F-4D97-AF65-F5344CB8AC3E}">
        <p14:creationId xmlns:p14="http://schemas.microsoft.com/office/powerpoint/2010/main" val="17910989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ing Slide 3">
    <p:spTree>
      <p:nvGrpSpPr>
        <p:cNvPr id="1" name=""/>
        <p:cNvGrpSpPr/>
        <p:nvPr/>
      </p:nvGrpSpPr>
      <p:grpSpPr>
        <a:xfrm>
          <a:off x="0" y="0"/>
          <a:ext cx="0" cy="0"/>
          <a:chOff x="0" y="0"/>
          <a:chExt cx="0" cy="0"/>
        </a:xfrm>
      </p:grpSpPr>
      <p:sp>
        <p:nvSpPr>
          <p:cNvPr id="13" name="Rounded Rectangle 40">
            <a:extLst>
              <a:ext uri="{FF2B5EF4-FFF2-40B4-BE49-F238E27FC236}">
                <a16:creationId xmlns:a16="http://schemas.microsoft.com/office/drawing/2014/main" id="{79BD155F-128A-4013-B08F-037CF6DE5618}"/>
              </a:ext>
            </a:extLst>
          </p:cNvPr>
          <p:cNvSpPr/>
          <p:nvPr userDrawn="1"/>
        </p:nvSpPr>
        <p:spPr>
          <a:xfrm>
            <a:off x="8417112" y="480001"/>
            <a:ext cx="3322996" cy="3324641"/>
          </a:xfrm>
          <a:prstGeom prst="roundRect">
            <a:avLst>
              <a:gd name="adj" fmla="val 1968"/>
            </a:avLst>
          </a:prstGeom>
          <a:solidFill>
            <a:srgbClr val="E877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7" name="Picture Placeholder 3" descr="Go_Calmimg Teal.png">
            <a:extLst>
              <a:ext uri="{FF2B5EF4-FFF2-40B4-BE49-F238E27FC236}">
                <a16:creationId xmlns:a16="http://schemas.microsoft.com/office/drawing/2014/main" id="{339FD8CD-5950-4815-9CCA-8F77EFEDFE5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378386" y="3844005"/>
            <a:ext cx="1103639" cy="1101891"/>
          </a:xfrm>
          <a:prstGeom prst="rect">
            <a:avLst/>
          </a:prstGeom>
        </p:spPr>
      </p:pic>
      <p:pic>
        <p:nvPicPr>
          <p:cNvPr id="9" name="Picture Placeholder 5" descr="Donate_Honest Grey.png">
            <a:extLst>
              <a:ext uri="{FF2B5EF4-FFF2-40B4-BE49-F238E27FC236}">
                <a16:creationId xmlns:a16="http://schemas.microsoft.com/office/drawing/2014/main" id="{2C89E916-E2F7-43A9-BDB4-99803306643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26791" y="3844006"/>
            <a:ext cx="1103639" cy="1105319"/>
          </a:xfrm>
          <a:prstGeom prst="rect">
            <a:avLst/>
          </a:prstGeom>
        </p:spPr>
      </p:pic>
      <p:sp>
        <p:nvSpPr>
          <p:cNvPr id="11" name="Content Placeholder 1">
            <a:extLst>
              <a:ext uri="{FF2B5EF4-FFF2-40B4-BE49-F238E27FC236}">
                <a16:creationId xmlns:a16="http://schemas.microsoft.com/office/drawing/2014/main" id="{B2C2D875-D3B3-4B91-AA58-999F6CE48C32}"/>
              </a:ext>
            </a:extLst>
          </p:cNvPr>
          <p:cNvSpPr>
            <a:spLocks noGrp="1"/>
          </p:cNvSpPr>
          <p:nvPr>
            <p:ph idx="20"/>
          </p:nvPr>
        </p:nvSpPr>
        <p:spPr>
          <a:xfrm>
            <a:off x="8404325" y="480001"/>
            <a:ext cx="3140516" cy="2212400"/>
          </a:xfrm>
          <a:prstGeom prst="rect">
            <a:avLst/>
          </a:prstGeom>
        </p:spPr>
        <p:txBody>
          <a:bodyPr/>
          <a:lstStyle>
            <a:lvl1pPr>
              <a:defRPr sz="2400"/>
            </a:lvl1pPr>
          </a:lstStyle>
          <a:p>
            <a:r>
              <a:rPr lang="en-US">
                <a:solidFill>
                  <a:schemeClr val="bg1"/>
                </a:solidFill>
              </a:rPr>
              <a:t>Another sample layout for visual slide</a:t>
            </a:r>
          </a:p>
          <a:p>
            <a:pPr marL="380990" indent="-380990">
              <a:buFont typeface="Arial" panose="020B0604020202020204" pitchFamily="34" charset="0"/>
              <a:buChar char="•"/>
            </a:pPr>
            <a:r>
              <a:rPr lang="en-US">
                <a:solidFill>
                  <a:schemeClr val="bg1"/>
                </a:solidFill>
              </a:rPr>
              <a:t>Bullet one</a:t>
            </a:r>
          </a:p>
          <a:p>
            <a:pPr marL="380990" indent="-380990">
              <a:buFont typeface="Arial" panose="020B0604020202020204" pitchFamily="34" charset="0"/>
              <a:buChar char="•"/>
            </a:pPr>
            <a:r>
              <a:rPr lang="en-US">
                <a:solidFill>
                  <a:schemeClr val="bg1"/>
                </a:solidFill>
              </a:rPr>
              <a:t>Bullet two</a:t>
            </a:r>
          </a:p>
          <a:p>
            <a:pPr marL="380990" indent="-380990">
              <a:buFont typeface="Arial" panose="020B0604020202020204" pitchFamily="34" charset="0"/>
              <a:buChar char="•"/>
            </a:pPr>
            <a:r>
              <a:rPr lang="en-US">
                <a:solidFill>
                  <a:schemeClr val="bg1"/>
                </a:solidFill>
              </a:rPr>
              <a:t>Bullet three</a:t>
            </a:r>
          </a:p>
          <a:p>
            <a:endParaRPr lang="en-US">
              <a:solidFill>
                <a:schemeClr val="bg1"/>
              </a:solidFill>
            </a:endParaRPr>
          </a:p>
          <a:p>
            <a:endParaRPr lang="en-US"/>
          </a:p>
        </p:txBody>
      </p:sp>
      <p:sp>
        <p:nvSpPr>
          <p:cNvPr id="14" name="Picture Placeholder 14">
            <a:extLst>
              <a:ext uri="{FF2B5EF4-FFF2-40B4-BE49-F238E27FC236}">
                <a16:creationId xmlns:a16="http://schemas.microsoft.com/office/drawing/2014/main" id="{D218091C-70C8-4377-A27C-A17CFEAEFC65}"/>
              </a:ext>
            </a:extLst>
          </p:cNvPr>
          <p:cNvSpPr>
            <a:spLocks noGrp="1"/>
          </p:cNvSpPr>
          <p:nvPr>
            <p:ph type="pic" sz="quarter" idx="19" hasCustomPrompt="1"/>
          </p:nvPr>
        </p:nvSpPr>
        <p:spPr>
          <a:xfrm>
            <a:off x="537413" y="480001"/>
            <a:ext cx="7671645" cy="540931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pic>
        <p:nvPicPr>
          <p:cNvPr id="15" name="Picture 14">
            <a:extLst>
              <a:ext uri="{FF2B5EF4-FFF2-40B4-BE49-F238E27FC236}">
                <a16:creationId xmlns:a16="http://schemas.microsoft.com/office/drawing/2014/main" id="{6C27947B-952E-4A38-A35C-A736F6DFE2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Tree>
    <p:extLst>
      <p:ext uri="{BB962C8B-B14F-4D97-AF65-F5344CB8AC3E}">
        <p14:creationId xmlns:p14="http://schemas.microsoft.com/office/powerpoint/2010/main" val="3757453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imple Content Slide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AB86-A233-49AA-852D-AB82F053D726}"/>
              </a:ext>
            </a:extLst>
          </p:cNvPr>
          <p:cNvSpPr>
            <a:spLocks noGrp="1"/>
          </p:cNvSpPr>
          <p:nvPr>
            <p:ph type="title" hasCustomPrompt="1"/>
          </p:nvPr>
        </p:nvSpPr>
        <p:spPr>
          <a:xfrm>
            <a:off x="415413" y="332456"/>
            <a:ext cx="4500716" cy="825909"/>
          </a:xfrm>
          <a:prstGeom prst="rect">
            <a:avLst/>
          </a:prstGeom>
        </p:spPr>
        <p:txBody>
          <a:bodyPr/>
          <a:lstStyle>
            <a:lvl1pPr>
              <a:defRPr b="1">
                <a:solidFill>
                  <a:srgbClr val="0070C0"/>
                </a:solidFill>
              </a:defRPr>
            </a:lvl1pPr>
          </a:lstStyle>
          <a:p>
            <a:r>
              <a:rPr lang="en-US"/>
              <a:t>Title style</a:t>
            </a:r>
            <a:endParaRPr lang="en-GB"/>
          </a:p>
        </p:txBody>
      </p:sp>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2" name="Picture Placeholder 14">
            <a:extLst>
              <a:ext uri="{FF2B5EF4-FFF2-40B4-BE49-F238E27FC236}">
                <a16:creationId xmlns:a16="http://schemas.microsoft.com/office/drawing/2014/main" id="{9AD50F42-A5DF-4430-B44C-C1A7C60BD927}"/>
              </a:ext>
            </a:extLst>
          </p:cNvPr>
          <p:cNvSpPr>
            <a:spLocks noGrp="1"/>
          </p:cNvSpPr>
          <p:nvPr>
            <p:ph type="pic" sz="quarter" idx="12" hasCustomPrompt="1"/>
          </p:nvPr>
        </p:nvSpPr>
        <p:spPr>
          <a:xfrm>
            <a:off x="456279" y="3428998"/>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3991977" y="342899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664464" y="3429000"/>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664465" y="704377"/>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9323229" y="69711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Tree>
    <p:extLst>
      <p:ext uri="{BB962C8B-B14F-4D97-AF65-F5344CB8AC3E}">
        <p14:creationId xmlns:p14="http://schemas.microsoft.com/office/powerpoint/2010/main" val="4178452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AFDD7AD-A3E4-4E70-B636-8BDF010DA09B}"/>
              </a:ext>
            </a:extLst>
          </p:cNvPr>
          <p:cNvSpPr>
            <a:spLocks noGrp="1"/>
          </p:cNvSpPr>
          <p:nvPr>
            <p:ph type="pic" sz="quarter" idx="12" hasCustomPrompt="1"/>
          </p:nvPr>
        </p:nvSpPr>
        <p:spPr>
          <a:xfrm>
            <a:off x="0" y="0"/>
            <a:ext cx="12192000" cy="6858000"/>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9" name="Rounded Rectangle 40">
            <a:extLst>
              <a:ext uri="{FF2B5EF4-FFF2-40B4-BE49-F238E27FC236}">
                <a16:creationId xmlns:a16="http://schemas.microsoft.com/office/drawing/2014/main" id="{F3B0442B-252C-4D6A-A7BC-A681E02D367C}"/>
              </a:ext>
            </a:extLst>
          </p:cNvPr>
          <p:cNvSpPr/>
          <p:nvPr userDrawn="1"/>
        </p:nvSpPr>
        <p:spPr>
          <a:xfrm>
            <a:off x="8581931" y="2522631"/>
            <a:ext cx="3322996" cy="3324641"/>
          </a:xfrm>
          <a:prstGeom prst="roundRect">
            <a:avLst>
              <a:gd name="adj" fmla="val 1968"/>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7" name="Content Placeholder 8">
            <a:extLst>
              <a:ext uri="{FF2B5EF4-FFF2-40B4-BE49-F238E27FC236}">
                <a16:creationId xmlns:a16="http://schemas.microsoft.com/office/drawing/2014/main" id="{51B2D3D1-AB23-4D61-B074-3D0DA2179012}"/>
              </a:ext>
            </a:extLst>
          </p:cNvPr>
          <p:cNvSpPr>
            <a:spLocks noGrp="1"/>
          </p:cNvSpPr>
          <p:nvPr>
            <p:ph idx="36"/>
          </p:nvPr>
        </p:nvSpPr>
        <p:spPr>
          <a:xfrm>
            <a:off x="8771462" y="2737724"/>
            <a:ext cx="2943933" cy="2801608"/>
          </a:xfrm>
          <a:prstGeom prst="rect">
            <a:avLst/>
          </a:prstGeom>
        </p:spPr>
        <p:txBody>
          <a:bodyPr/>
          <a:lstStyle/>
          <a:p>
            <a:r>
              <a:rPr lang="en-US">
                <a:solidFill>
                  <a:srgbClr val="FFFFFF"/>
                </a:solidFill>
              </a:rPr>
              <a:t>Full-bleed images</a:t>
            </a:r>
          </a:p>
          <a:p>
            <a:endParaRPr lang="en-US" sz="1000">
              <a:solidFill>
                <a:srgbClr val="FFFFFF"/>
              </a:solidFill>
            </a:endParaRPr>
          </a:p>
          <a:p>
            <a:r>
              <a:rPr lang="en-US" sz="1200">
                <a:solidFill>
                  <a:srgbClr val="FFFFFF"/>
                </a:solidFill>
              </a:rPr>
              <a:t>Use the grey grid to place copy boxes and icons over full-bleed images, then delete it. </a:t>
            </a:r>
            <a:br>
              <a:rPr lang="en-US" sz="1200">
                <a:solidFill>
                  <a:srgbClr val="FFFFFF"/>
                </a:solidFill>
              </a:rPr>
            </a:br>
            <a:endParaRPr lang="en-US" sz="1200">
              <a:solidFill>
                <a:srgbClr val="FFFFFF"/>
              </a:solidFill>
            </a:endParaRPr>
          </a:p>
          <a:p>
            <a:r>
              <a:rPr lang="en-US" sz="1200">
                <a:solidFill>
                  <a:srgbClr val="FFFFFF"/>
                </a:solidFill>
              </a:rPr>
              <a:t>Pick out </a:t>
            </a:r>
            <a:r>
              <a:rPr lang="en-US" sz="1200" err="1">
                <a:solidFill>
                  <a:srgbClr val="FFFFFF"/>
                </a:solidFill>
              </a:rPr>
              <a:t>colours</a:t>
            </a:r>
            <a:r>
              <a:rPr lang="en-US" sz="1200">
                <a:solidFill>
                  <a:srgbClr val="FFFFFF"/>
                </a:solidFill>
              </a:rPr>
              <a:t> from the image, or use contrasting </a:t>
            </a:r>
            <a:r>
              <a:rPr lang="en-US" sz="1200" err="1">
                <a:solidFill>
                  <a:srgbClr val="FFFFFF"/>
                </a:solidFill>
              </a:rPr>
              <a:t>colours</a:t>
            </a:r>
            <a:r>
              <a:rPr lang="en-US" sz="1200">
                <a:solidFill>
                  <a:srgbClr val="FFFFFF"/>
                </a:solidFill>
              </a:rPr>
              <a:t>. </a:t>
            </a:r>
          </a:p>
        </p:txBody>
      </p:sp>
      <p:pic>
        <p:nvPicPr>
          <p:cNvPr id="8" name="Picture Placeholder 1" descr="Heart_Crisp Blue.png">
            <a:extLst>
              <a:ext uri="{FF2B5EF4-FFF2-40B4-BE49-F238E27FC236}">
                <a16:creationId xmlns:a16="http://schemas.microsoft.com/office/drawing/2014/main" id="{5ED3DB3A-ECFA-4F51-95AE-6433C794FA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687915" y="1328853"/>
            <a:ext cx="1107745" cy="1107745"/>
          </a:xfrm>
          <a:prstGeom prst="rect">
            <a:avLst/>
          </a:prstGeom>
        </p:spPr>
      </p:pic>
      <p:pic>
        <p:nvPicPr>
          <p:cNvPr id="6" name="Picture 5">
            <a:extLst>
              <a:ext uri="{FF2B5EF4-FFF2-40B4-BE49-F238E27FC236}">
                <a16:creationId xmlns:a16="http://schemas.microsoft.com/office/drawing/2014/main" id="{55ED5627-E9E2-4CDB-8897-670AFA2E4C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Tree>
    <p:extLst>
      <p:ext uri="{BB962C8B-B14F-4D97-AF65-F5344CB8AC3E}">
        <p14:creationId xmlns:p14="http://schemas.microsoft.com/office/powerpoint/2010/main" val="2814031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Heading Slide 1">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FFBDE7A-BFFC-4FCF-9859-11C287631AA6}"/>
              </a:ext>
            </a:extLst>
          </p:cNvPr>
          <p:cNvSpPr>
            <a:spLocks noGrp="1"/>
          </p:cNvSpPr>
          <p:nvPr>
            <p:ph type="body" idx="1"/>
          </p:nvPr>
        </p:nvSpPr>
        <p:spPr>
          <a:xfrm>
            <a:off x="5610328" y="1434518"/>
            <a:ext cx="5962240" cy="1113247"/>
          </a:xfrm>
          <a:prstGeom prst="rect">
            <a:avLst/>
          </a:prstGeom>
        </p:spPr>
        <p:txBody>
          <a:bodyPr>
            <a:normAutofit/>
          </a:bodyPr>
          <a:lstStyle>
            <a:lvl1pPr marL="0" indent="0">
              <a:buNone/>
              <a:defRPr sz="2400" b="1">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pic>
        <p:nvPicPr>
          <p:cNvPr id="13" name="Picture Placeholder 10">
            <a:extLst>
              <a:ext uri="{FF2B5EF4-FFF2-40B4-BE49-F238E27FC236}">
                <a16:creationId xmlns:a16="http://schemas.microsoft.com/office/drawing/2014/main" id="{1A834DCA-48E2-4DAB-A111-C81C43C5B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0328" y="2626460"/>
            <a:ext cx="802540" cy="802540"/>
          </a:xfrm>
          <a:prstGeom prst="roundRect">
            <a:avLst>
              <a:gd name="adj" fmla="val 6016"/>
            </a:avLst>
          </a:prstGeom>
          <a:noFill/>
        </p:spPr>
      </p:pic>
      <p:pic>
        <p:nvPicPr>
          <p:cNvPr id="14" name="Picture Placeholder 10">
            <a:extLst>
              <a:ext uri="{FF2B5EF4-FFF2-40B4-BE49-F238E27FC236}">
                <a16:creationId xmlns:a16="http://schemas.microsoft.com/office/drawing/2014/main" id="{105A2410-84A1-4CBB-9E2A-FDE2272904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16319" y="2623806"/>
            <a:ext cx="796247" cy="796247"/>
          </a:xfrm>
          <a:prstGeom prst="roundRect">
            <a:avLst>
              <a:gd name="adj" fmla="val 6016"/>
            </a:avLst>
          </a:prstGeom>
          <a:noFill/>
        </p:spPr>
      </p:pic>
      <p:pic>
        <p:nvPicPr>
          <p:cNvPr id="15" name="Picture Placeholder 10">
            <a:extLst>
              <a:ext uri="{FF2B5EF4-FFF2-40B4-BE49-F238E27FC236}">
                <a16:creationId xmlns:a16="http://schemas.microsoft.com/office/drawing/2014/main" id="{6607F036-632F-486F-BF83-4FBDF2A586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65687" y="2623806"/>
            <a:ext cx="796247" cy="796247"/>
          </a:xfrm>
          <a:prstGeom prst="roundRect">
            <a:avLst>
              <a:gd name="adj" fmla="val 6016"/>
            </a:avLst>
          </a:prstGeom>
          <a:noFill/>
        </p:spPr>
      </p:pic>
      <p:pic>
        <p:nvPicPr>
          <p:cNvPr id="16" name="Picture Placeholder 3">
            <a:extLst>
              <a:ext uri="{FF2B5EF4-FFF2-40B4-BE49-F238E27FC236}">
                <a16:creationId xmlns:a16="http://schemas.microsoft.com/office/drawing/2014/main" id="{B22CF393-A7DD-45B6-95AA-DBE03339A12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65989" y="2623806"/>
            <a:ext cx="797209" cy="797209"/>
          </a:xfrm>
          <a:prstGeom prst="roundRect">
            <a:avLst>
              <a:gd name="adj" fmla="val 6016"/>
            </a:avLst>
          </a:prstGeom>
          <a:noFill/>
        </p:spPr>
      </p:pic>
      <p:pic>
        <p:nvPicPr>
          <p:cNvPr id="17" name="Picture Placeholder 10">
            <a:extLst>
              <a:ext uri="{FF2B5EF4-FFF2-40B4-BE49-F238E27FC236}">
                <a16:creationId xmlns:a16="http://schemas.microsoft.com/office/drawing/2014/main" id="{C995600E-AFB3-40D8-934D-23DB7063B6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11231" y="2626460"/>
            <a:ext cx="796247" cy="796247"/>
          </a:xfrm>
          <a:prstGeom prst="roundRect">
            <a:avLst>
              <a:gd name="adj" fmla="val 6016"/>
            </a:avLst>
          </a:prstGeom>
          <a:noFill/>
        </p:spPr>
      </p:pic>
      <p:pic>
        <p:nvPicPr>
          <p:cNvPr id="19" name="Picture 18">
            <a:extLst>
              <a:ext uri="{FF2B5EF4-FFF2-40B4-BE49-F238E27FC236}">
                <a16:creationId xmlns:a16="http://schemas.microsoft.com/office/drawing/2014/main" id="{C901AA6E-4AE5-46D4-B356-79C311C9063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20" name="Rounded Rectangle 40">
            <a:extLst>
              <a:ext uri="{FF2B5EF4-FFF2-40B4-BE49-F238E27FC236}">
                <a16:creationId xmlns:a16="http://schemas.microsoft.com/office/drawing/2014/main" id="{612E9834-424E-4165-A8C2-114F17E7FA42}"/>
              </a:ext>
            </a:extLst>
          </p:cNvPr>
          <p:cNvSpPr/>
          <p:nvPr userDrawn="1"/>
        </p:nvSpPr>
        <p:spPr>
          <a:xfrm>
            <a:off x="485361" y="1389209"/>
            <a:ext cx="5053207" cy="2039791"/>
          </a:xfrm>
          <a:prstGeom prst="roundRect">
            <a:avLst>
              <a:gd name="adj" fmla="val 1968"/>
            </a:avLst>
          </a:prstGeom>
          <a:solidFill>
            <a:srgbClr val="7BA7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Tree>
    <p:extLst>
      <p:ext uri="{BB962C8B-B14F-4D97-AF65-F5344CB8AC3E}">
        <p14:creationId xmlns:p14="http://schemas.microsoft.com/office/powerpoint/2010/main" val="811905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Section Heading Slide 2">
    <p:spTree>
      <p:nvGrpSpPr>
        <p:cNvPr id="1" name=""/>
        <p:cNvGrpSpPr/>
        <p:nvPr/>
      </p:nvGrpSpPr>
      <p:grpSpPr>
        <a:xfrm>
          <a:off x="0" y="0"/>
          <a:ext cx="0" cy="0"/>
          <a:chOff x="0" y="0"/>
          <a:chExt cx="0" cy="0"/>
        </a:xfrm>
      </p:grpSpPr>
      <p:sp>
        <p:nvSpPr>
          <p:cNvPr id="11" name="Rounded Rectangle 40">
            <a:extLst>
              <a:ext uri="{FF2B5EF4-FFF2-40B4-BE49-F238E27FC236}">
                <a16:creationId xmlns:a16="http://schemas.microsoft.com/office/drawing/2014/main" id="{DE3D888D-1EB2-4A19-9978-5FE3973BEC2A}"/>
              </a:ext>
            </a:extLst>
          </p:cNvPr>
          <p:cNvSpPr/>
          <p:nvPr userDrawn="1"/>
        </p:nvSpPr>
        <p:spPr>
          <a:xfrm>
            <a:off x="504000" y="508013"/>
            <a:ext cx="3322996" cy="3324641"/>
          </a:xfrm>
          <a:prstGeom prst="roundRect">
            <a:avLst>
              <a:gd name="adj" fmla="val 1968"/>
            </a:avLst>
          </a:prstGeom>
          <a:solidFill>
            <a:srgbClr val="3E88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9" name="Picture Placeholder 2" descr="Volunteer_Resilient Green.png">
            <a:extLst>
              <a:ext uri="{FF2B5EF4-FFF2-40B4-BE49-F238E27FC236}">
                <a16:creationId xmlns:a16="http://schemas.microsoft.com/office/drawing/2014/main" id="{F73E31B2-CB9F-40BD-898E-9484A1A334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722760" y="3859642"/>
            <a:ext cx="1094545" cy="1094545"/>
          </a:xfrm>
          <a:prstGeom prst="rect">
            <a:avLst/>
          </a:prstGeom>
        </p:spPr>
      </p:pic>
      <p:sp>
        <p:nvSpPr>
          <p:cNvPr id="12" name="Picture Placeholder 14">
            <a:extLst>
              <a:ext uri="{FF2B5EF4-FFF2-40B4-BE49-F238E27FC236}">
                <a16:creationId xmlns:a16="http://schemas.microsoft.com/office/drawing/2014/main" id="{1FAB70EB-62D4-4375-95E6-280CFE58ECB6}"/>
              </a:ext>
            </a:extLst>
          </p:cNvPr>
          <p:cNvSpPr>
            <a:spLocks noGrp="1"/>
          </p:cNvSpPr>
          <p:nvPr>
            <p:ph type="pic" sz="quarter" idx="19" hasCustomPrompt="1"/>
          </p:nvPr>
        </p:nvSpPr>
        <p:spPr>
          <a:xfrm>
            <a:off x="3910755" y="508013"/>
            <a:ext cx="7671645" cy="540931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pic>
        <p:nvPicPr>
          <p:cNvPr id="13" name="Picture 12">
            <a:extLst>
              <a:ext uri="{FF2B5EF4-FFF2-40B4-BE49-F238E27FC236}">
                <a16:creationId xmlns:a16="http://schemas.microsoft.com/office/drawing/2014/main" id="{E4BEF533-A38B-41F7-905D-4517D116ABD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4" name="Title 8">
            <a:extLst>
              <a:ext uri="{FF2B5EF4-FFF2-40B4-BE49-F238E27FC236}">
                <a16:creationId xmlns:a16="http://schemas.microsoft.com/office/drawing/2014/main" id="{9F109112-6904-4F0A-965C-48A84F254322}"/>
              </a:ext>
            </a:extLst>
          </p:cNvPr>
          <p:cNvSpPr>
            <a:spLocks noGrp="1"/>
          </p:cNvSpPr>
          <p:nvPr>
            <p:ph type="title"/>
          </p:nvPr>
        </p:nvSpPr>
        <p:spPr>
          <a:xfrm>
            <a:off x="736797" y="710494"/>
            <a:ext cx="2857401" cy="2919678"/>
          </a:xfrm>
          <a:prstGeom prst="rect">
            <a:avLst/>
          </a:prstGeom>
        </p:spPr>
        <p:txBody>
          <a:bodyPr vert="horz" lIns="0" tIns="0" rIns="0" bIns="0" anchor="t">
            <a:normAutofit/>
          </a:bodyPr>
          <a:lstStyle>
            <a:lvl1pPr algn="l">
              <a:lnSpc>
                <a:spcPct val="90000"/>
              </a:lnSpc>
              <a:defRPr sz="2400" b="1" baseline="0">
                <a:solidFill>
                  <a:schemeClr val="bg1"/>
                </a:solidFill>
                <a:latin typeface="Arial" pitchFamily="34" charset="0"/>
                <a:cs typeface="Arial" pitchFamily="34" charset="0"/>
              </a:defRPr>
            </a:lvl1pPr>
          </a:lstStyle>
          <a:p>
            <a:endParaRPr lang="en-GB" noProof="0"/>
          </a:p>
        </p:txBody>
      </p:sp>
    </p:spTree>
    <p:extLst>
      <p:ext uri="{BB962C8B-B14F-4D97-AF65-F5344CB8AC3E}">
        <p14:creationId xmlns:p14="http://schemas.microsoft.com/office/powerpoint/2010/main" val="23970906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Content_Images Slide">
    <p:spTree>
      <p:nvGrpSpPr>
        <p:cNvPr id="1" name=""/>
        <p:cNvGrpSpPr/>
        <p:nvPr/>
      </p:nvGrpSpPr>
      <p:grpSpPr>
        <a:xfrm>
          <a:off x="0" y="0"/>
          <a:ext cx="0" cy="0"/>
          <a:chOff x="0" y="0"/>
          <a:chExt cx="0" cy="0"/>
        </a:xfrm>
      </p:grpSpPr>
      <p:sp>
        <p:nvSpPr>
          <p:cNvPr id="6" name="Rounded Rectangle 40">
            <a:extLst>
              <a:ext uri="{FF2B5EF4-FFF2-40B4-BE49-F238E27FC236}">
                <a16:creationId xmlns:a16="http://schemas.microsoft.com/office/drawing/2014/main" id="{36E948AB-3F19-4785-A834-3C30CBC5FBC3}"/>
              </a:ext>
            </a:extLst>
          </p:cNvPr>
          <p:cNvSpPr/>
          <p:nvPr userDrawn="1"/>
        </p:nvSpPr>
        <p:spPr>
          <a:xfrm>
            <a:off x="415413" y="342287"/>
            <a:ext cx="4638368" cy="825909"/>
          </a:xfrm>
          <a:prstGeom prst="roundRect">
            <a:avLst>
              <a:gd name="adj" fmla="val 19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2" name="Title 1">
            <a:extLst>
              <a:ext uri="{FF2B5EF4-FFF2-40B4-BE49-F238E27FC236}">
                <a16:creationId xmlns:a16="http://schemas.microsoft.com/office/drawing/2014/main" id="{6091AB86-A233-49AA-852D-AB82F053D726}"/>
              </a:ext>
            </a:extLst>
          </p:cNvPr>
          <p:cNvSpPr>
            <a:spLocks noGrp="1"/>
          </p:cNvSpPr>
          <p:nvPr>
            <p:ph type="title" hasCustomPrompt="1"/>
          </p:nvPr>
        </p:nvSpPr>
        <p:spPr>
          <a:xfrm>
            <a:off x="415413" y="332456"/>
            <a:ext cx="4500716" cy="825909"/>
          </a:xfrm>
          <a:prstGeom prst="rect">
            <a:avLst/>
          </a:prstGeom>
        </p:spPr>
        <p:txBody>
          <a:bodyPr/>
          <a:lstStyle>
            <a:lvl1pPr>
              <a:defRPr b="1">
                <a:solidFill>
                  <a:schemeClr val="bg1"/>
                </a:solidFill>
              </a:defRPr>
            </a:lvl1pPr>
          </a:lstStyle>
          <a:p>
            <a:r>
              <a:rPr lang="en-US"/>
              <a:t>Title style</a:t>
            </a:r>
            <a:endParaRPr lang="en-GB"/>
          </a:p>
        </p:txBody>
      </p:sp>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2" name="Picture Placeholder 14">
            <a:extLst>
              <a:ext uri="{FF2B5EF4-FFF2-40B4-BE49-F238E27FC236}">
                <a16:creationId xmlns:a16="http://schemas.microsoft.com/office/drawing/2014/main" id="{9AD50F42-A5DF-4430-B44C-C1A7C60BD927}"/>
              </a:ext>
            </a:extLst>
          </p:cNvPr>
          <p:cNvSpPr>
            <a:spLocks noGrp="1"/>
          </p:cNvSpPr>
          <p:nvPr>
            <p:ph type="pic" sz="quarter" idx="12" hasCustomPrompt="1"/>
          </p:nvPr>
        </p:nvSpPr>
        <p:spPr>
          <a:xfrm>
            <a:off x="456279" y="3428998"/>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3991977" y="342899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664464" y="3429000"/>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664465" y="704377"/>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9323229" y="69711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Tree>
    <p:extLst>
      <p:ext uri="{BB962C8B-B14F-4D97-AF65-F5344CB8AC3E}">
        <p14:creationId xmlns:p14="http://schemas.microsoft.com/office/powerpoint/2010/main" val="2332869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Simple Content Slide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AB86-A233-49AA-852D-AB82F053D726}"/>
              </a:ext>
            </a:extLst>
          </p:cNvPr>
          <p:cNvSpPr>
            <a:spLocks noGrp="1"/>
          </p:cNvSpPr>
          <p:nvPr>
            <p:ph type="title" hasCustomPrompt="1"/>
          </p:nvPr>
        </p:nvSpPr>
        <p:spPr>
          <a:xfrm>
            <a:off x="415413" y="332456"/>
            <a:ext cx="4500716" cy="825909"/>
          </a:xfrm>
          <a:prstGeom prst="rect">
            <a:avLst/>
          </a:prstGeom>
        </p:spPr>
        <p:txBody>
          <a:bodyPr>
            <a:normAutofit/>
          </a:bodyPr>
          <a:lstStyle>
            <a:lvl1pPr>
              <a:defRPr sz="2800" b="1">
                <a:solidFill>
                  <a:srgbClr val="0070C0"/>
                </a:solidFill>
              </a:defRPr>
            </a:lvl1pPr>
          </a:lstStyle>
          <a:p>
            <a:r>
              <a:rPr lang="en-US"/>
              <a:t>Title style</a:t>
            </a:r>
            <a:endParaRPr lang="en-GB"/>
          </a:p>
        </p:txBody>
      </p:sp>
      <p:pic>
        <p:nvPicPr>
          <p:cNvPr id="7" name="Picture 6">
            <a:extLst>
              <a:ext uri="{FF2B5EF4-FFF2-40B4-BE49-F238E27FC236}">
                <a16:creationId xmlns:a16="http://schemas.microsoft.com/office/drawing/2014/main" id="{D3C8B6D8-BEB3-441B-9ED5-538895825A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328" y="6073750"/>
            <a:ext cx="1541126" cy="476299"/>
          </a:xfrm>
          <a:prstGeom prst="rect">
            <a:avLst/>
          </a:prstGeom>
        </p:spPr>
      </p:pic>
      <p:sp>
        <p:nvSpPr>
          <p:cNvPr id="12" name="Picture Placeholder 14">
            <a:extLst>
              <a:ext uri="{FF2B5EF4-FFF2-40B4-BE49-F238E27FC236}">
                <a16:creationId xmlns:a16="http://schemas.microsoft.com/office/drawing/2014/main" id="{9AD50F42-A5DF-4430-B44C-C1A7C60BD927}"/>
              </a:ext>
            </a:extLst>
          </p:cNvPr>
          <p:cNvSpPr>
            <a:spLocks noGrp="1"/>
          </p:cNvSpPr>
          <p:nvPr>
            <p:ph type="pic" sz="quarter" idx="12" hasCustomPrompt="1"/>
          </p:nvPr>
        </p:nvSpPr>
        <p:spPr>
          <a:xfrm>
            <a:off x="456279" y="3428998"/>
            <a:ext cx="3348886"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3" name="Picture Placeholder 14">
            <a:extLst>
              <a:ext uri="{FF2B5EF4-FFF2-40B4-BE49-F238E27FC236}">
                <a16:creationId xmlns:a16="http://schemas.microsoft.com/office/drawing/2014/main" id="{AAA12FD9-44CF-4314-8060-F81190C07696}"/>
              </a:ext>
            </a:extLst>
          </p:cNvPr>
          <p:cNvSpPr>
            <a:spLocks noGrp="1"/>
          </p:cNvSpPr>
          <p:nvPr>
            <p:ph type="pic" sz="quarter" idx="16" hasCustomPrompt="1"/>
          </p:nvPr>
        </p:nvSpPr>
        <p:spPr>
          <a:xfrm>
            <a:off x="3991977" y="342899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4" name="Picture Placeholder 14">
            <a:extLst>
              <a:ext uri="{FF2B5EF4-FFF2-40B4-BE49-F238E27FC236}">
                <a16:creationId xmlns:a16="http://schemas.microsoft.com/office/drawing/2014/main" id="{4927C5EC-A5A3-45E0-8991-AEEEE815E5B1}"/>
              </a:ext>
            </a:extLst>
          </p:cNvPr>
          <p:cNvSpPr>
            <a:spLocks noGrp="1"/>
          </p:cNvSpPr>
          <p:nvPr>
            <p:ph type="pic" sz="quarter" idx="17" hasCustomPrompt="1"/>
          </p:nvPr>
        </p:nvSpPr>
        <p:spPr>
          <a:xfrm>
            <a:off x="6664464" y="3429000"/>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6" name="Picture Placeholder 14">
            <a:extLst>
              <a:ext uri="{FF2B5EF4-FFF2-40B4-BE49-F238E27FC236}">
                <a16:creationId xmlns:a16="http://schemas.microsoft.com/office/drawing/2014/main" id="{9C5C7C63-79E8-4793-9102-BDCC06DD6282}"/>
              </a:ext>
            </a:extLst>
          </p:cNvPr>
          <p:cNvSpPr>
            <a:spLocks noGrp="1"/>
          </p:cNvSpPr>
          <p:nvPr>
            <p:ph type="pic" sz="quarter" idx="19" hasCustomPrompt="1"/>
          </p:nvPr>
        </p:nvSpPr>
        <p:spPr>
          <a:xfrm>
            <a:off x="6664465" y="704377"/>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
        <p:nvSpPr>
          <p:cNvPr id="17" name="Picture Placeholder 14">
            <a:extLst>
              <a:ext uri="{FF2B5EF4-FFF2-40B4-BE49-F238E27FC236}">
                <a16:creationId xmlns:a16="http://schemas.microsoft.com/office/drawing/2014/main" id="{AC175B42-3263-48EA-95E2-1EE87377E03A}"/>
              </a:ext>
            </a:extLst>
          </p:cNvPr>
          <p:cNvSpPr>
            <a:spLocks noGrp="1"/>
          </p:cNvSpPr>
          <p:nvPr>
            <p:ph type="pic" sz="quarter" idx="20" hasCustomPrompt="1"/>
          </p:nvPr>
        </p:nvSpPr>
        <p:spPr>
          <a:xfrm>
            <a:off x="9323229" y="697119"/>
            <a:ext cx="2485675" cy="2482529"/>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a:t>Click icon to add picture</a:t>
            </a:r>
          </a:p>
        </p:txBody>
      </p:sp>
    </p:spTree>
    <p:extLst>
      <p:ext uri="{BB962C8B-B14F-4D97-AF65-F5344CB8AC3E}">
        <p14:creationId xmlns:p14="http://schemas.microsoft.com/office/powerpoint/2010/main" val="394126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ain Content 1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9" y="3862224"/>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3" y="3860803"/>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6" name="Picture Placeholder 25">
            <a:extLst>
              <a:ext uri="{FF2B5EF4-FFF2-40B4-BE49-F238E27FC236}">
                <a16:creationId xmlns:a16="http://schemas.microsoft.com/office/drawing/2014/main" id="{F224CFCE-162C-1144-823C-B133C922BD2C}"/>
              </a:ext>
            </a:extLst>
          </p:cNvPr>
          <p:cNvSpPr>
            <a:spLocks noGrp="1"/>
          </p:cNvSpPr>
          <p:nvPr>
            <p:ph type="pic" sz="quarter" idx="14" hasCustomPrompt="1"/>
          </p:nvPr>
        </p:nvSpPr>
        <p:spPr>
          <a:xfrm>
            <a:off x="478368" y="478367"/>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7" name="Vertical Text Placeholder 28">
            <a:extLst>
              <a:ext uri="{FF2B5EF4-FFF2-40B4-BE49-F238E27FC236}">
                <a16:creationId xmlns:a16="http://schemas.microsoft.com/office/drawing/2014/main" id="{584C8DAA-D519-7249-B4CE-AA6BF0F62329}"/>
              </a:ext>
            </a:extLst>
          </p:cNvPr>
          <p:cNvSpPr>
            <a:spLocks noGrp="1"/>
          </p:cNvSpPr>
          <p:nvPr>
            <p:ph type="body" orient="vert" sz="quarter" idx="15" hasCustomPrompt="1"/>
          </p:nvPr>
        </p:nvSpPr>
        <p:spPr>
          <a:xfrm rot="10800000">
            <a:off x="3465643" y="47694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8" name="Text Placeholder 2">
            <a:extLst>
              <a:ext uri="{FF2B5EF4-FFF2-40B4-BE49-F238E27FC236}">
                <a16:creationId xmlns:a16="http://schemas.microsoft.com/office/drawing/2014/main" id="{196086D0-EB3F-8E47-BAF7-93BD80808DAA}"/>
              </a:ext>
            </a:extLst>
          </p:cNvPr>
          <p:cNvSpPr>
            <a:spLocks noGrp="1"/>
          </p:cNvSpPr>
          <p:nvPr>
            <p:ph type="body" sz="quarter" idx="20"/>
          </p:nvPr>
        </p:nvSpPr>
        <p:spPr>
          <a:xfrm>
            <a:off x="3865035" y="467641"/>
            <a:ext cx="7859328" cy="5602963"/>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3796001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Main Content 2">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1604434"/>
            <a:ext cx="5592233" cy="44661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51342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629EA-1703-4EE3-B2C6-F9A2BBA9EBCD}" type="datetimeFigureOut">
              <a:rPr lang="en-GB" smtClean="0">
                <a:solidFill>
                  <a:prstClr val="black">
                    <a:tint val="75000"/>
                  </a:prstClr>
                </a:solidFill>
              </a:rPr>
              <a:pPr/>
              <a:t>03/03/2023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EBF6BB-D5DE-4780-B6B4-F744E721A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340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Content 8">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sp>
        <p:nvSpPr>
          <p:cNvPr id="23" name="Picture Placeholder 13">
            <a:extLst>
              <a:ext uri="{FF2B5EF4-FFF2-40B4-BE49-F238E27FC236}">
                <a16:creationId xmlns:a16="http://schemas.microsoft.com/office/drawing/2014/main" id="{749614E5-7E66-A944-82CF-F8AD186CEFDC}"/>
              </a:ext>
            </a:extLst>
          </p:cNvPr>
          <p:cNvSpPr>
            <a:spLocks noGrp="1"/>
          </p:cNvSpPr>
          <p:nvPr>
            <p:ph type="pic" sz="quarter" idx="19" hasCustomPrompt="1"/>
          </p:nvPr>
        </p:nvSpPr>
        <p:spPr>
          <a:xfrm>
            <a:off x="10633799" y="478367"/>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7" name="Picture Placeholder 16">
            <a:extLst>
              <a:ext uri="{FF2B5EF4-FFF2-40B4-BE49-F238E27FC236}">
                <a16:creationId xmlns:a16="http://schemas.microsoft.com/office/drawing/2014/main" id="{B496E644-BAAD-E14D-B622-6203E9288467}"/>
              </a:ext>
            </a:extLst>
          </p:cNvPr>
          <p:cNvSpPr>
            <a:spLocks noGrp="1"/>
          </p:cNvSpPr>
          <p:nvPr>
            <p:ph type="pic" sz="quarter" idx="10" hasCustomPrompt="1"/>
          </p:nvPr>
        </p:nvSpPr>
        <p:spPr>
          <a:xfrm>
            <a:off x="483441" y="1604432"/>
            <a:ext cx="11230195" cy="4466168"/>
          </a:xfrm>
          <a:custGeom>
            <a:avLst/>
            <a:gdLst>
              <a:gd name="connsiteX0" fmla="*/ 36068 w 8422646"/>
              <a:gd name="connsiteY0" fmla="*/ 0 h 3349626"/>
              <a:gd name="connsiteX1" fmla="*/ 8386710 w 8422646"/>
              <a:gd name="connsiteY1" fmla="*/ 0 h 3349626"/>
              <a:gd name="connsiteX2" fmla="*/ 8422646 w 8422646"/>
              <a:gd name="connsiteY2" fmla="*/ 35953 h 3349626"/>
              <a:gd name="connsiteX3" fmla="*/ 8422646 w 8422646"/>
              <a:gd name="connsiteY3" fmla="*/ 3313548 h 3349626"/>
              <a:gd name="connsiteX4" fmla="*/ 8386584 w 8422646"/>
              <a:gd name="connsiteY4" fmla="*/ 3349626 h 3349626"/>
              <a:gd name="connsiteX5" fmla="*/ 35941 w 8422646"/>
              <a:gd name="connsiteY5" fmla="*/ 3349626 h 3349626"/>
              <a:gd name="connsiteX6" fmla="*/ 0 w 8422646"/>
              <a:gd name="connsiteY6" fmla="*/ 3313675 h 3349626"/>
              <a:gd name="connsiteX7" fmla="*/ 6 w 8422646"/>
              <a:gd name="connsiteY7" fmla="*/ 3313040 h 3349626"/>
              <a:gd name="connsiteX8" fmla="*/ 6 w 8422646"/>
              <a:gd name="connsiteY8" fmla="*/ 36079 h 3349626"/>
              <a:gd name="connsiteX9" fmla="*/ 36068 w 8422646"/>
              <a:gd name="connsiteY9" fmla="*/ 0 h 334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2646" h="3349626">
                <a:moveTo>
                  <a:pt x="36068" y="0"/>
                </a:moveTo>
                <a:lnTo>
                  <a:pt x="8386710" y="0"/>
                </a:lnTo>
                <a:cubicBezTo>
                  <a:pt x="8406558" y="0"/>
                  <a:pt x="8422646" y="16096"/>
                  <a:pt x="8422646" y="35953"/>
                </a:cubicBezTo>
                <a:lnTo>
                  <a:pt x="8422646" y="3313548"/>
                </a:lnTo>
                <a:cubicBezTo>
                  <a:pt x="8422646" y="3333467"/>
                  <a:pt x="8406507" y="3349626"/>
                  <a:pt x="8386584" y="3349626"/>
                </a:cubicBezTo>
                <a:lnTo>
                  <a:pt x="35941" y="3349626"/>
                </a:lnTo>
                <a:cubicBezTo>
                  <a:pt x="16094" y="3349626"/>
                  <a:pt x="3" y="3333530"/>
                  <a:pt x="0" y="3313675"/>
                </a:cubicBezTo>
                <a:cubicBezTo>
                  <a:pt x="0" y="3313471"/>
                  <a:pt x="2" y="3313255"/>
                  <a:pt x="6" y="3313040"/>
                </a:cubicBezTo>
                <a:lnTo>
                  <a:pt x="6" y="36079"/>
                </a:lnTo>
                <a:cubicBezTo>
                  <a:pt x="6" y="16153"/>
                  <a:pt x="16151"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8" name="Vertical Text Placeholder 28">
            <a:extLst>
              <a:ext uri="{FF2B5EF4-FFF2-40B4-BE49-F238E27FC236}">
                <a16:creationId xmlns:a16="http://schemas.microsoft.com/office/drawing/2014/main" id="{3FCABB39-9D8D-E640-87A4-62A455EB4C3C}"/>
              </a:ext>
            </a:extLst>
          </p:cNvPr>
          <p:cNvSpPr>
            <a:spLocks noGrp="1"/>
          </p:cNvSpPr>
          <p:nvPr>
            <p:ph type="body" orient="vert" sz="quarter" idx="13" hasCustomPrompt="1"/>
          </p:nvPr>
        </p:nvSpPr>
        <p:spPr>
          <a:xfrm rot="10800000">
            <a:off x="11366823" y="1604433"/>
            <a:ext cx="346476" cy="4466168"/>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Tree>
    <p:extLst>
      <p:ext uri="{BB962C8B-B14F-4D97-AF65-F5344CB8AC3E}">
        <p14:creationId xmlns:p14="http://schemas.microsoft.com/office/powerpoint/2010/main" val="3784177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459317" y="357717"/>
            <a:ext cx="11247967" cy="672000"/>
          </a:xfrm>
          <a:prstGeom prst="rect">
            <a:avLst/>
          </a:prstGeom>
        </p:spPr>
        <p:txBody>
          <a:bodyPr vert="horz" lIns="0" tIns="0" bIns="0" anchor="t"/>
          <a:lstStyle>
            <a:lvl1pPr algn="l">
              <a:lnSpc>
                <a:spcPct val="100000"/>
              </a:lnSpc>
              <a:defRPr sz="3200" b="1" baseline="0">
                <a:solidFill>
                  <a:schemeClr val="accent1"/>
                </a:solidFill>
                <a:latin typeface="Arial" pitchFamily="34" charset="0"/>
                <a:cs typeface="Arial" pitchFamily="34" charset="0"/>
              </a:defRPr>
            </a:lvl1pPr>
          </a:lstStyle>
          <a:p>
            <a:r>
              <a:rPr lang="en-GB" noProof="0"/>
              <a:t>Click to add title</a:t>
            </a:r>
          </a:p>
        </p:txBody>
      </p:sp>
    </p:spTree>
    <p:extLst>
      <p:ext uri="{BB962C8B-B14F-4D97-AF65-F5344CB8AC3E}">
        <p14:creationId xmlns:p14="http://schemas.microsoft.com/office/powerpoint/2010/main" val="4242037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480000" y="480000"/>
            <a:ext cx="11232000" cy="5904000"/>
          </a:xfrm>
          <a:prstGeom prst="roundRect">
            <a:avLst>
              <a:gd name="adj" fmla="val 1457"/>
            </a:avLst>
          </a:prstGeom>
          <a:solidFill>
            <a:schemeClr val="accent2"/>
          </a:solidFill>
        </p:spPr>
        <p:txBody>
          <a:bodyPr vert="horz" anchor="b"/>
          <a:lstStyle>
            <a:lvl1pPr marL="0" indent="0" algn="ctr">
              <a:buFontTx/>
              <a:buNone/>
              <a:defRPr sz="1600" b="0">
                <a:solidFill>
                  <a:srgbClr val="FFFFFF"/>
                </a:solidFill>
                <a:latin typeface="+mj-lt"/>
              </a:defRPr>
            </a:lvl1pPr>
          </a:lstStyle>
          <a:p>
            <a:pPr marL="0" lvl="0" algn="ctr"/>
            <a:r>
              <a:rPr lang="en-US" noProof="0"/>
              <a:t>Click icon to add picture</a:t>
            </a: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783113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vert="horz" anchor="t"/>
          <a:lstStyle>
            <a:lvl1pPr marL="0" marR="0" indent="0" algn="ctr" defTabSz="609585" rtl="0" eaLnBrk="1" fontAlgn="auto" latinLnBrk="0" hangingPunct="1">
              <a:lnSpc>
                <a:spcPct val="100000"/>
              </a:lnSpc>
              <a:spcBef>
                <a:spcPct val="20000"/>
              </a:spcBef>
              <a:spcAft>
                <a:spcPts val="0"/>
              </a:spcAft>
              <a:buClrTx/>
              <a:buSzTx/>
              <a:buFont typeface="Arial"/>
              <a:buNone/>
              <a:tabLst/>
              <a:defRPr sz="1467"/>
            </a:lvl1pPr>
          </a:lstStyle>
          <a:p>
            <a:r>
              <a:rPr lang="en-GB" noProof="0"/>
              <a:t>Click icon to add picture</a:t>
            </a:r>
          </a:p>
        </p:txBody>
      </p:sp>
      <p:sp>
        <p:nvSpPr>
          <p:cNvPr id="12" name="Picture Placeholder 14"/>
          <p:cNvSpPr>
            <a:spLocks noGrp="1"/>
          </p:cNvSpPr>
          <p:nvPr>
            <p:ph type="pic" sz="quarter" idx="34"/>
          </p:nvPr>
        </p:nvSpPr>
        <p:spPr>
          <a:xfrm>
            <a:off x="488947" y="479997"/>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US" noProof="0"/>
              <a:t>Click icon to add picture</a:t>
            </a:r>
            <a:endParaRPr lang="en-GB" noProof="0"/>
          </a:p>
        </p:txBody>
      </p:sp>
      <p:sp>
        <p:nvSpPr>
          <p:cNvPr id="13" name="Content Placeholder 2"/>
          <p:cNvSpPr>
            <a:spLocks noGrp="1"/>
          </p:cNvSpPr>
          <p:nvPr>
            <p:ph idx="36"/>
          </p:nvPr>
        </p:nvSpPr>
        <p:spPr>
          <a:xfrm>
            <a:off x="488945" y="480001"/>
            <a:ext cx="2745600"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6" name="Text Placeholder 2"/>
          <p:cNvSpPr>
            <a:spLocks noGrp="1"/>
          </p:cNvSpPr>
          <p:nvPr>
            <p:ph type="body" sz="quarter" idx="18" hasCustomPrompt="1"/>
          </p:nvPr>
        </p:nvSpPr>
        <p:spPr>
          <a:xfrm rot="16200000">
            <a:off x="8815145" y="3344279"/>
            <a:ext cx="6096000" cy="240000"/>
          </a:xfrm>
          <a:prstGeom prst="rect">
            <a:avLst/>
          </a:prstGeom>
        </p:spPr>
        <p:txBody>
          <a:bodyPr vert="horz" lIns="0" tIns="0" rIns="0" bIns="0" anchor="b" anchorCtr="0"/>
          <a:lstStyle>
            <a:lvl1pPr marL="0" indent="0" algn="l">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
        <p:nvSpPr>
          <p:cNvPr id="8" name="Content Placeholder 2"/>
          <p:cNvSpPr>
            <a:spLocks noGrp="1"/>
          </p:cNvSpPr>
          <p:nvPr>
            <p:ph idx="37" hasCustomPrompt="1"/>
          </p:nvPr>
        </p:nvSpPr>
        <p:spPr>
          <a:xfrm>
            <a:off x="1909897" y="3316331"/>
            <a:ext cx="1329451" cy="335841"/>
          </a:xfrm>
          <a:prstGeom prst="rect">
            <a:avLst/>
          </a:prstGeom>
        </p:spPr>
        <p:txBody>
          <a:bodyPr lIns="0" tIns="0" rIns="72000" bIns="0" anchor="t"/>
          <a:lstStyle>
            <a:lvl1pPr marL="0" indent="0" algn="l">
              <a:lnSpc>
                <a:spcPct val="100000"/>
              </a:lnSpc>
              <a:spcBef>
                <a:spcPts val="0"/>
              </a:spcBef>
              <a:buClr>
                <a:schemeClr val="accent1"/>
              </a:buClr>
              <a:buFontTx/>
              <a:buNone/>
              <a:defRPr sz="1333" b="1"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4" name="Content Placeholder 2"/>
          <p:cNvSpPr>
            <a:spLocks noGrp="1"/>
          </p:cNvSpPr>
          <p:nvPr>
            <p:ph idx="38"/>
          </p:nvPr>
        </p:nvSpPr>
        <p:spPr>
          <a:xfrm>
            <a:off x="1909897" y="3821290"/>
            <a:ext cx="1329451" cy="2246711"/>
          </a:xfrm>
          <a:prstGeom prst="rect">
            <a:avLst/>
          </a:prstGeom>
        </p:spPr>
        <p:txBody>
          <a:bodyPr lIns="0" tIns="0" rIns="72000" bIns="0"/>
          <a:lstStyle>
            <a:lvl1pPr marL="0" indent="0" algn="l">
              <a:lnSpc>
                <a:spcPct val="100000"/>
              </a:lnSpc>
              <a:spcBef>
                <a:spcPts val="0"/>
              </a:spcBef>
              <a:buClr>
                <a:schemeClr val="accent1"/>
              </a:buClr>
              <a:buFontTx/>
              <a:buNone/>
              <a:defRPr sz="1333" b="0"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p:txBody>
      </p:sp>
      <p:sp>
        <p:nvSpPr>
          <p:cNvPr id="15" name="Picture Placeholder 14"/>
          <p:cNvSpPr>
            <a:spLocks noGrp="1"/>
          </p:cNvSpPr>
          <p:nvPr>
            <p:ph type="pic" sz="quarter" idx="29" hasCustomPrompt="1"/>
          </p:nvPr>
        </p:nvSpPr>
        <p:spPr>
          <a:xfrm>
            <a:off x="488947" y="3316331"/>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2331269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480000" y="480000"/>
            <a:ext cx="11232000" cy="5904000"/>
          </a:xfrm>
          <a:prstGeom prst="roundRect">
            <a:avLst>
              <a:gd name="adj" fmla="val 1457"/>
            </a:avLst>
          </a:prstGeom>
          <a:solidFill>
            <a:schemeClr val="accent1"/>
          </a:solidFill>
        </p:spPr>
        <p:txBody>
          <a:bodyPr vert="horz" anchor="b"/>
          <a:lstStyle>
            <a:lvl1pPr marL="0" indent="0" algn="ctr">
              <a:buFontTx/>
              <a:buNone/>
              <a:defRPr sz="1600" b="0">
                <a:solidFill>
                  <a:srgbClr val="FFFFFF"/>
                </a:solidFill>
                <a:latin typeface="+mj-lt"/>
              </a:defRPr>
            </a:lvl1pPr>
          </a:lstStyle>
          <a:p>
            <a:pPr marL="0" lvl="0" algn="ctr"/>
            <a:endParaRPr lang="en-GB" noProof="0"/>
          </a:p>
        </p:txBody>
      </p:sp>
      <p:sp>
        <p:nvSpPr>
          <p:cNvPr id="9" name="Title 8"/>
          <p:cNvSpPr>
            <a:spLocks noGrp="1"/>
          </p:cNvSpPr>
          <p:nvPr>
            <p:ph type="title" hasCustomPrompt="1"/>
          </p:nvPr>
        </p:nvSpPr>
        <p:spPr>
          <a:xfrm>
            <a:off x="738973" y="629767"/>
            <a:ext cx="534856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4" name="Picture Placeholder 3"/>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4226335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480000" y="480000"/>
            <a:ext cx="11232000" cy="5904000"/>
          </a:xfrm>
          <a:prstGeom prst="roundRect">
            <a:avLst>
              <a:gd name="adj" fmla="val 1457"/>
            </a:avLst>
          </a:prstGeom>
          <a:solidFill>
            <a:schemeClr val="tx1"/>
          </a:solidFill>
        </p:spPr>
        <p:txBody>
          <a:bodyPr vert="horz" anchor="b"/>
          <a:lstStyle>
            <a:lvl1pPr marL="0" indent="0" algn="ctr">
              <a:buFontTx/>
              <a:buNone/>
              <a:defRPr sz="1600" b="0">
                <a:solidFill>
                  <a:schemeClr val="bg1"/>
                </a:solidFill>
                <a:latin typeface="+mj-lt"/>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AE37CCDC-8FFA-4FD7-908D-8E6296817189}"/>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17850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480000" y="480000"/>
            <a:ext cx="11232000" cy="5904000"/>
          </a:xfrm>
          <a:prstGeom prst="roundRect">
            <a:avLst>
              <a:gd name="adj" fmla="val 1457"/>
            </a:avLst>
          </a:prstGeom>
          <a:solidFill>
            <a:schemeClr val="accent2"/>
          </a:solidFill>
        </p:spPr>
        <p:txBody>
          <a:bodyPr vert="horz" anchor="b"/>
          <a:lstStyle>
            <a:lvl1pPr marL="0" indent="0" algn="ctr">
              <a:buFontTx/>
              <a:buNone/>
              <a:defRPr sz="1600" b="0">
                <a:solidFill>
                  <a:srgbClr val="FFFFFF"/>
                </a:solidFill>
                <a:latin typeface="+mj-lt"/>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0427647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chemeClr val="accent3"/>
          </a:solidFill>
        </p:spPr>
        <p:txBody>
          <a:bodyPr vert="horz" anchor="b"/>
          <a:lstStyle>
            <a:lvl1pPr marL="0" indent="0" algn="ctr">
              <a:buFontTx/>
              <a:buNone/>
              <a:defRPr sz="1600" b="0">
                <a:solidFill>
                  <a:srgbClr val="FFFFFF"/>
                </a:solidFill>
                <a:latin typeface="+mj-lt"/>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552E23BD-18B0-46A0-A54C-7E80FE4F4591}"/>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5402079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chemeClr val="accent4"/>
          </a:solidFill>
        </p:spPr>
        <p:txBody>
          <a:bodyPr vert="horz" anchor="b"/>
          <a:lstStyle>
            <a:lvl1pPr marL="0" indent="0" algn="ctr">
              <a:buFontTx/>
              <a:buNone/>
              <a:defRPr sz="1600" b="0">
                <a:solidFill>
                  <a:srgbClr val="FFFFFF"/>
                </a:solidFill>
                <a:latin typeface="+mj-lt"/>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E4B9B7C0-F907-4130-9999-7A808368A9DB}"/>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181169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rgbClr val="3A913F"/>
          </a:solidFill>
        </p:spPr>
        <p:txBody>
          <a:bodyPr vert="horz" anchor="b"/>
          <a:lstStyle>
            <a:lvl1pPr marL="0" indent="0" algn="ctr">
              <a:buFontTx/>
              <a:buNone/>
              <a:defRPr sz="1600" b="0">
                <a:solidFill>
                  <a:srgbClr val="FFFFFF"/>
                </a:solidFill>
                <a:latin typeface="+mj-lt"/>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51C3F6DA-2C43-4BD3-8D85-5C5CE77E67AF}"/>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583328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chemeClr val="accent5"/>
          </a:solidFill>
        </p:spPr>
        <p:txBody>
          <a:bodyPr vert="horz" anchor="b"/>
          <a:lstStyle>
            <a:lvl1pPr marL="0" indent="0" algn="ctr">
              <a:buFontTx/>
              <a:buNone/>
              <a:defRPr sz="1600" b="0">
                <a:solidFill>
                  <a:srgbClr val="FFFFFF"/>
                </a:solidFill>
                <a:latin typeface="+mj-lt"/>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8F4872FC-6550-49E6-856D-92356103372C}"/>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59836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Content 9">
    <p:spTree>
      <p:nvGrpSpPr>
        <p:cNvPr id="1" name=""/>
        <p:cNvGrpSpPr/>
        <p:nvPr/>
      </p:nvGrpSpPr>
      <p:grpSpPr>
        <a:xfrm>
          <a:off x="0" y="0"/>
          <a:ext cx="0" cy="0"/>
          <a:chOff x="0" y="0"/>
          <a:chExt cx="0" cy="0"/>
        </a:xfrm>
      </p:grpSpPr>
      <p:sp>
        <p:nvSpPr>
          <p:cNvPr id="4" name="Graphic 24">
            <a:extLst>
              <a:ext uri="{FF2B5EF4-FFF2-40B4-BE49-F238E27FC236}">
                <a16:creationId xmlns:a16="http://schemas.microsoft.com/office/drawing/2014/main" id="{05113FB5-2BAA-E34A-8F53-D23C769BA1C9}"/>
              </a:ext>
            </a:extLst>
          </p:cNvPr>
          <p:cNvSpPr/>
          <p:nvPr userDrawn="1"/>
        </p:nvSpPr>
        <p:spPr>
          <a:xfrm>
            <a:off x="478366" y="478366"/>
            <a:ext cx="10104969" cy="1079503"/>
          </a:xfrm>
          <a:custGeom>
            <a:avLst/>
            <a:gdLst>
              <a:gd name="connsiteX0" fmla="*/ 36053 w 7574535"/>
              <a:gd name="connsiteY0" fmla="*/ 0 h 806841"/>
              <a:gd name="connsiteX1" fmla="*/ 7538610 w 7574535"/>
              <a:gd name="connsiteY1" fmla="*/ 0 h 806841"/>
              <a:gd name="connsiteX2" fmla="*/ 7574536 w 7574535"/>
              <a:gd name="connsiteY2" fmla="*/ 35801 h 806841"/>
              <a:gd name="connsiteX3" fmla="*/ 7574536 w 7574535"/>
              <a:gd name="connsiteY3" fmla="*/ 771041 h 806841"/>
              <a:gd name="connsiteX4" fmla="*/ 7538610 w 7574535"/>
              <a:gd name="connsiteY4" fmla="*/ 806842 h 806841"/>
              <a:gd name="connsiteX5" fmla="*/ 35926 w 7574535"/>
              <a:gd name="connsiteY5" fmla="*/ 806842 h 806841"/>
              <a:gd name="connsiteX6" fmla="*/ 0 w 7574535"/>
              <a:gd name="connsiteY6" fmla="*/ 771041 h 806841"/>
              <a:gd name="connsiteX7" fmla="*/ 0 w 7574535"/>
              <a:gd name="connsiteY7" fmla="*/ 35927 h 806841"/>
              <a:gd name="connsiteX8" fmla="*/ 36053 w 7574535"/>
              <a:gd name="connsiteY8" fmla="*/ 0 h 8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4535" h="806841">
                <a:moveTo>
                  <a:pt x="36053" y="0"/>
                </a:moveTo>
                <a:lnTo>
                  <a:pt x="7538610" y="0"/>
                </a:lnTo>
                <a:cubicBezTo>
                  <a:pt x="7558452" y="0"/>
                  <a:pt x="7574536" y="16028"/>
                  <a:pt x="7574536" y="35801"/>
                </a:cubicBezTo>
                <a:lnTo>
                  <a:pt x="7574536" y="771041"/>
                </a:lnTo>
                <a:cubicBezTo>
                  <a:pt x="7574536" y="790814"/>
                  <a:pt x="7558452" y="806842"/>
                  <a:pt x="7538610" y="806842"/>
                </a:cubicBezTo>
                <a:lnTo>
                  <a:pt x="35926" y="806842"/>
                </a:lnTo>
                <a:cubicBezTo>
                  <a:pt x="16085" y="806842"/>
                  <a:pt x="0" y="790814"/>
                  <a:pt x="0" y="771041"/>
                </a:cubicBezTo>
                <a:lnTo>
                  <a:pt x="0" y="35927"/>
                </a:lnTo>
                <a:cubicBezTo>
                  <a:pt x="0" y="16085"/>
                  <a:pt x="16141" y="0"/>
                  <a:pt x="36053" y="0"/>
                </a:cubicBezTo>
                <a:close/>
              </a:path>
            </a:pathLst>
          </a:custGeom>
          <a:solidFill>
            <a:schemeClr val="tx2"/>
          </a:solidFill>
          <a:ln w="12684" cap="flat">
            <a:noFill/>
            <a:prstDash val="solid"/>
            <a:miter/>
          </a:ln>
        </p:spPr>
        <p:txBody>
          <a:bodyPr rtlCol="0" anchor="ctr"/>
          <a:lstStyle/>
          <a:p>
            <a:endParaRPr lang="en-GB" sz="2400"/>
          </a:p>
        </p:txBody>
      </p:sp>
      <p:sp>
        <p:nvSpPr>
          <p:cNvPr id="22" name="Text Placeholder 33">
            <a:extLst>
              <a:ext uri="{FF2B5EF4-FFF2-40B4-BE49-F238E27FC236}">
                <a16:creationId xmlns:a16="http://schemas.microsoft.com/office/drawing/2014/main" id="{31BE4ED4-66E5-DD40-B407-45CA4D59A145}"/>
              </a:ext>
            </a:extLst>
          </p:cNvPr>
          <p:cNvSpPr>
            <a:spLocks noGrp="1"/>
          </p:cNvSpPr>
          <p:nvPr>
            <p:ph type="body" sz="quarter" idx="14" hasCustomPrompt="1"/>
          </p:nvPr>
        </p:nvSpPr>
        <p:spPr>
          <a:xfrm>
            <a:off x="474473" y="478368"/>
            <a:ext cx="10104969" cy="1073496"/>
          </a:xfrm>
          <a:prstGeom prst="rect">
            <a:avLst/>
          </a:prstGeom>
        </p:spPr>
        <p:txBody>
          <a:bodyPr lIns="72000" tIns="72000" rIns="72000" bIns="72000" anchor="ctr"/>
          <a:lstStyle>
            <a:lvl1pPr marL="0" indent="0">
              <a:lnSpc>
                <a:spcPct val="110000"/>
              </a:lnSpc>
              <a:spcBef>
                <a:spcPts val="0"/>
              </a:spcBef>
              <a:buNone/>
              <a:defRPr sz="3333" b="1" i="0">
                <a:solidFill>
                  <a:schemeClr val="bg1"/>
                </a:solidFill>
                <a:latin typeface="Arial" panose="020B0604020202020204" pitchFamily="34" charset="0"/>
                <a:cs typeface="Arial" panose="020B0604020202020204" pitchFamily="34" charset="0"/>
              </a:defRPr>
            </a:lvl1pPr>
            <a:lvl2pPr marL="457178" indent="0">
              <a:buNone/>
              <a:defRPr sz="4667" b="1" i="0">
                <a:solidFill>
                  <a:schemeClr val="bg1"/>
                </a:solidFill>
                <a:latin typeface="Arial" panose="020B0604020202020204" pitchFamily="34" charset="0"/>
                <a:cs typeface="Arial" panose="020B0604020202020204" pitchFamily="34" charset="0"/>
              </a:defRPr>
            </a:lvl2pPr>
            <a:lvl3pPr marL="914354" indent="0">
              <a:buNone/>
              <a:defRPr sz="4667" b="1" i="0">
                <a:solidFill>
                  <a:schemeClr val="bg1"/>
                </a:solidFill>
                <a:latin typeface="Arial" panose="020B0604020202020204" pitchFamily="34" charset="0"/>
                <a:cs typeface="Arial" panose="020B0604020202020204" pitchFamily="34" charset="0"/>
              </a:defRPr>
            </a:lvl3pPr>
            <a:lvl4pPr marL="1371532" indent="0">
              <a:buNone/>
              <a:defRPr sz="4667" b="1" i="0">
                <a:solidFill>
                  <a:schemeClr val="bg1"/>
                </a:solidFill>
                <a:latin typeface="Arial" panose="020B0604020202020204" pitchFamily="34" charset="0"/>
                <a:cs typeface="Arial" panose="020B0604020202020204" pitchFamily="34" charset="0"/>
              </a:defRPr>
            </a:lvl4pPr>
            <a:lvl5pPr marL="1828709" indent="0">
              <a:buNone/>
              <a:defRPr sz="4667" b="1" i="0">
                <a:solidFill>
                  <a:schemeClr val="bg1"/>
                </a:solidFill>
                <a:latin typeface="Arial" panose="020B0604020202020204" pitchFamily="34" charset="0"/>
                <a:cs typeface="Arial" panose="020B0604020202020204" pitchFamily="34" charset="0"/>
              </a:defRPr>
            </a:lvl5pPr>
          </a:lstStyle>
          <a:p>
            <a:pPr lvl="0"/>
            <a:r>
              <a:rPr lang="en-GB"/>
              <a:t>Insert heading</a:t>
            </a:r>
          </a:p>
        </p:txBody>
      </p:sp>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3" name="Text Placeholder 2">
            <a:extLst>
              <a:ext uri="{FF2B5EF4-FFF2-40B4-BE49-F238E27FC236}">
                <a16:creationId xmlns:a16="http://schemas.microsoft.com/office/drawing/2014/main" id="{8674A667-0E9E-4F40-BD53-0E998B33E6A7}"/>
              </a:ext>
            </a:extLst>
          </p:cNvPr>
          <p:cNvSpPr>
            <a:spLocks noGrp="1"/>
          </p:cNvSpPr>
          <p:nvPr>
            <p:ph type="body" sz="quarter" idx="20"/>
          </p:nvPr>
        </p:nvSpPr>
        <p:spPr>
          <a:xfrm>
            <a:off x="478369" y="2734735"/>
            <a:ext cx="3335867"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8" name="Graphic 20">
            <a:extLst>
              <a:ext uri="{FF2B5EF4-FFF2-40B4-BE49-F238E27FC236}">
                <a16:creationId xmlns:a16="http://schemas.microsoft.com/office/drawing/2014/main" id="{6495DFC5-91DB-9849-8AC8-D974CE87351D}"/>
              </a:ext>
            </a:extLst>
          </p:cNvPr>
          <p:cNvSpPr/>
          <p:nvPr userDrawn="1"/>
        </p:nvSpPr>
        <p:spPr>
          <a:xfrm>
            <a:off x="10638034" y="478366"/>
            <a:ext cx="1075788" cy="1079503"/>
          </a:xfrm>
          <a:custGeom>
            <a:avLst/>
            <a:gdLst>
              <a:gd name="connsiteX0" fmla="*/ 35927 w 806841"/>
              <a:gd name="connsiteY0" fmla="*/ 0 h 806969"/>
              <a:gd name="connsiteX1" fmla="*/ 770914 w 806841"/>
              <a:gd name="connsiteY1" fmla="*/ 0 h 806969"/>
              <a:gd name="connsiteX2" fmla="*/ 806841 w 806841"/>
              <a:gd name="connsiteY2" fmla="*/ 35927 h 806969"/>
              <a:gd name="connsiteX3" fmla="*/ 806841 w 806841"/>
              <a:gd name="connsiteY3" fmla="*/ 771042 h 806969"/>
              <a:gd name="connsiteX4" fmla="*/ 770914 w 806841"/>
              <a:gd name="connsiteY4" fmla="*/ 806969 h 806969"/>
              <a:gd name="connsiteX5" fmla="*/ 35801 w 806841"/>
              <a:gd name="connsiteY5" fmla="*/ 806969 h 806969"/>
              <a:gd name="connsiteX6" fmla="*/ 0 w 806841"/>
              <a:gd name="connsiteY6" fmla="*/ 771169 h 806969"/>
              <a:gd name="connsiteX7" fmla="*/ 0 w 806841"/>
              <a:gd name="connsiteY7" fmla="*/ 771042 h 806969"/>
              <a:gd name="connsiteX8" fmla="*/ 0 w 806841"/>
              <a:gd name="connsiteY8" fmla="*/ 35927 h 806969"/>
              <a:gd name="connsiteX9" fmla="*/ 35927 w 806841"/>
              <a:gd name="connsiteY9" fmla="*/ 0 h 80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841" h="806969">
                <a:moveTo>
                  <a:pt x="35927" y="0"/>
                </a:moveTo>
                <a:lnTo>
                  <a:pt x="770914" y="0"/>
                </a:lnTo>
                <a:cubicBezTo>
                  <a:pt x="790756" y="0"/>
                  <a:pt x="806841" y="16085"/>
                  <a:pt x="806841" y="35927"/>
                </a:cubicBezTo>
                <a:lnTo>
                  <a:pt x="806841" y="771042"/>
                </a:lnTo>
                <a:cubicBezTo>
                  <a:pt x="806841" y="790884"/>
                  <a:pt x="790756" y="806969"/>
                  <a:pt x="770914" y="806969"/>
                </a:cubicBezTo>
                <a:lnTo>
                  <a:pt x="35801" y="806969"/>
                </a:lnTo>
                <a:cubicBezTo>
                  <a:pt x="16029" y="806969"/>
                  <a:pt x="0" y="790941"/>
                  <a:pt x="0" y="771169"/>
                </a:cubicBezTo>
                <a:cubicBezTo>
                  <a:pt x="0" y="771127"/>
                  <a:pt x="0" y="771084"/>
                  <a:pt x="0" y="771042"/>
                </a:cubicBezTo>
                <a:lnTo>
                  <a:pt x="0" y="35927"/>
                </a:lnTo>
                <a:cubicBezTo>
                  <a:pt x="0" y="16085"/>
                  <a:pt x="16085" y="0"/>
                  <a:pt x="35927" y="0"/>
                </a:cubicBezTo>
                <a:close/>
              </a:path>
            </a:pathLst>
          </a:custGeom>
          <a:solidFill>
            <a:schemeClr val="tx2"/>
          </a:solidFill>
          <a:ln w="12502" cap="flat">
            <a:noFill/>
            <a:prstDash val="solid"/>
            <a:miter/>
          </a:ln>
        </p:spPr>
        <p:txBody>
          <a:bodyPr rtlCol="0" anchor="ctr"/>
          <a:lstStyle/>
          <a:p>
            <a:endParaRPr lang="en-GB" sz="2400"/>
          </a:p>
        </p:txBody>
      </p:sp>
      <p:sp>
        <p:nvSpPr>
          <p:cNvPr id="9" name="Picture Placeholder 13">
            <a:extLst>
              <a:ext uri="{FF2B5EF4-FFF2-40B4-BE49-F238E27FC236}">
                <a16:creationId xmlns:a16="http://schemas.microsoft.com/office/drawing/2014/main" id="{6F05C95D-19A8-E64C-872D-C2A513A7681C}"/>
              </a:ext>
            </a:extLst>
          </p:cNvPr>
          <p:cNvSpPr>
            <a:spLocks noGrp="1"/>
          </p:cNvSpPr>
          <p:nvPr>
            <p:ph type="pic" sz="quarter" idx="19" hasCustomPrompt="1"/>
          </p:nvPr>
        </p:nvSpPr>
        <p:spPr>
          <a:xfrm>
            <a:off x="47837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12" name="Text Placeholder 2">
            <a:extLst>
              <a:ext uri="{FF2B5EF4-FFF2-40B4-BE49-F238E27FC236}">
                <a16:creationId xmlns:a16="http://schemas.microsoft.com/office/drawing/2014/main" id="{4135F845-61A2-8740-9A96-3790390C60D4}"/>
              </a:ext>
            </a:extLst>
          </p:cNvPr>
          <p:cNvSpPr>
            <a:spLocks noGrp="1"/>
          </p:cNvSpPr>
          <p:nvPr>
            <p:ph type="body" sz="quarter" idx="21"/>
          </p:nvPr>
        </p:nvSpPr>
        <p:spPr>
          <a:xfrm>
            <a:off x="3865033" y="2734735"/>
            <a:ext cx="3335867"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3" name="Picture Placeholder 13">
            <a:extLst>
              <a:ext uri="{FF2B5EF4-FFF2-40B4-BE49-F238E27FC236}">
                <a16:creationId xmlns:a16="http://schemas.microsoft.com/office/drawing/2014/main" id="{CA3F325B-FDB9-D747-9B8C-CA12A7BBD84E}"/>
              </a:ext>
            </a:extLst>
          </p:cNvPr>
          <p:cNvSpPr>
            <a:spLocks noGrp="1"/>
          </p:cNvSpPr>
          <p:nvPr>
            <p:ph type="pic" sz="quarter" idx="22" hasCustomPrompt="1"/>
          </p:nvPr>
        </p:nvSpPr>
        <p:spPr>
          <a:xfrm>
            <a:off x="3865038"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
        <p:nvSpPr>
          <p:cNvPr id="14" name="Text Placeholder 2">
            <a:extLst>
              <a:ext uri="{FF2B5EF4-FFF2-40B4-BE49-F238E27FC236}">
                <a16:creationId xmlns:a16="http://schemas.microsoft.com/office/drawing/2014/main" id="{E63FBE9F-EE64-2546-9D70-A699165C1C24}"/>
              </a:ext>
            </a:extLst>
          </p:cNvPr>
          <p:cNvSpPr>
            <a:spLocks noGrp="1"/>
          </p:cNvSpPr>
          <p:nvPr>
            <p:ph type="body" sz="quarter" idx="23"/>
          </p:nvPr>
        </p:nvSpPr>
        <p:spPr>
          <a:xfrm>
            <a:off x="7247468" y="2734735"/>
            <a:ext cx="3335867" cy="3335867"/>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
        <p:nvSpPr>
          <p:cNvPr id="15" name="Picture Placeholder 13">
            <a:extLst>
              <a:ext uri="{FF2B5EF4-FFF2-40B4-BE49-F238E27FC236}">
                <a16:creationId xmlns:a16="http://schemas.microsoft.com/office/drawing/2014/main" id="{503AB388-9ADE-BE47-AB0F-F950B3F6D0DB}"/>
              </a:ext>
            </a:extLst>
          </p:cNvPr>
          <p:cNvSpPr>
            <a:spLocks noGrp="1"/>
          </p:cNvSpPr>
          <p:nvPr>
            <p:ph type="pic" sz="quarter" idx="24" hasCustomPrompt="1"/>
          </p:nvPr>
        </p:nvSpPr>
        <p:spPr>
          <a:xfrm>
            <a:off x="7247471" y="1606205"/>
            <a:ext cx="1079500" cy="1079500"/>
          </a:xfrm>
          <a:prstGeom prst="rect">
            <a:avLst/>
          </a:prstGeom>
        </p:spPr>
        <p:txBody>
          <a:bodyPr lIns="108000" tIns="108000" rIns="108000" bIns="108000" anchor="ctr"/>
          <a:lstStyle>
            <a:lvl1pPr marL="0" indent="0" algn="ctr">
              <a:buNone/>
              <a:defRPr sz="1467" b="1"/>
            </a:lvl1pPr>
          </a:lstStyle>
          <a:p>
            <a:r>
              <a:rPr lang="en-GB"/>
              <a:t>Click to insert icon</a:t>
            </a:r>
          </a:p>
        </p:txBody>
      </p:sp>
    </p:spTree>
    <p:extLst>
      <p:ext uri="{BB962C8B-B14F-4D97-AF65-F5344CB8AC3E}">
        <p14:creationId xmlns:p14="http://schemas.microsoft.com/office/powerpoint/2010/main" val="38882476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5F8EDC00-1E0A-490E-8C1C-DAEB26BD4516}"/>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9666598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480000" y="480000"/>
            <a:ext cx="11232000" cy="5904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59E73E51-9FAB-4541-9B43-C6BA019A91B5}"/>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628458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480000" y="480000"/>
            <a:ext cx="11232000" cy="5904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30F23649-B98A-4EC9-ACA7-2CEC0D1CA0D9}"/>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594829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480000" y="480000"/>
            <a:ext cx="11232000" cy="5904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600" noProof="0" dirty="0">
                <a:solidFill>
                  <a:srgbClr val="FFFFFF"/>
                </a:solidFill>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5" name="Picture Placeholder 3">
            <a:extLst>
              <a:ext uri="{FF2B5EF4-FFF2-40B4-BE49-F238E27FC236}">
                <a16:creationId xmlns:a16="http://schemas.microsoft.com/office/drawing/2014/main" id="{C1B606A6-4279-4DC4-A9D3-B8BBC5ABDC20}"/>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20412783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609585" rtl="0" eaLnBrk="1" fontAlgn="auto" latinLnBrk="0" hangingPunct="1">
              <a:lnSpc>
                <a:spcPct val="100000"/>
              </a:lnSpc>
              <a:spcBef>
                <a:spcPct val="20000"/>
              </a:spcBef>
              <a:spcAft>
                <a:spcPts val="0"/>
              </a:spcAft>
              <a:buClrTx/>
              <a:buSzTx/>
              <a:buFontTx/>
              <a:buNone/>
              <a:tabLst/>
              <a:defRPr lang="en-GB" sz="1600" noProof="0">
                <a:solidFill>
                  <a:srgbClr val="FFFFFF"/>
                </a:solidFill>
              </a:defRPr>
            </a:lvl1pPr>
          </a:lstStyle>
          <a:p>
            <a:pPr marL="0" lvl="0" algn="ctr"/>
            <a:endParaRPr lang="en-GB" noProof="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Divider title</a:t>
            </a:r>
          </a:p>
        </p:txBody>
      </p:sp>
      <p:sp>
        <p:nvSpPr>
          <p:cNvPr id="6" name="Picture Placeholder 3">
            <a:extLst>
              <a:ext uri="{FF2B5EF4-FFF2-40B4-BE49-F238E27FC236}">
                <a16:creationId xmlns:a16="http://schemas.microsoft.com/office/drawing/2014/main" id="{D684F073-3961-4677-918A-352B1B9731A1}"/>
              </a:ext>
            </a:extLst>
          </p:cNvPr>
          <p:cNvSpPr>
            <a:spLocks noGrp="1"/>
          </p:cNvSpPr>
          <p:nvPr>
            <p:ph type="pic" sz="quarter" idx="10" hasCustomPrompt="1"/>
          </p:nvPr>
        </p:nvSpPr>
        <p:spPr>
          <a:xfrm>
            <a:off x="10665157" y="5013508"/>
            <a:ext cx="1046843" cy="1067099"/>
          </a:xfrm>
          <a:prstGeom prst="rect">
            <a:avLst/>
          </a:prstGeom>
        </p:spPr>
        <p:txBody>
          <a:bodyPr vert="horz" lIns="36000" tIns="36000" bIns="36000"/>
          <a:lstStyle>
            <a:lvl1pPr marL="0" indent="0" algn="ctr">
              <a:buFontTx/>
              <a:buNone/>
              <a:defRPr sz="1200" baseline="0">
                <a:solidFill>
                  <a:srgbClr val="FFFFFF"/>
                </a:solidFill>
              </a:defRPr>
            </a:lvl1pPr>
          </a:lstStyle>
          <a:p>
            <a:r>
              <a:rPr lang="en-US"/>
              <a:t>Numeral if required</a:t>
            </a:r>
          </a:p>
        </p:txBody>
      </p:sp>
    </p:spTree>
    <p:extLst>
      <p:ext uri="{BB962C8B-B14F-4D97-AF65-F5344CB8AC3E}">
        <p14:creationId xmlns:p14="http://schemas.microsoft.com/office/powerpoint/2010/main" val="37071981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Slide Title Option 1">
    <p:spTree>
      <p:nvGrpSpPr>
        <p:cNvPr id="1" name=""/>
        <p:cNvGrpSpPr/>
        <p:nvPr/>
      </p:nvGrpSpPr>
      <p:grpSpPr>
        <a:xfrm>
          <a:off x="0" y="0"/>
          <a:ext cx="0" cy="0"/>
          <a:chOff x="0" y="0"/>
          <a:chExt cx="0" cy="0"/>
        </a:xfrm>
      </p:grpSpPr>
      <p:sp>
        <p:nvSpPr>
          <p:cNvPr id="2" name="Rounded Rectangle 1"/>
          <p:cNvSpPr/>
          <p:nvPr userDrawn="1"/>
        </p:nvSpPr>
        <p:spPr>
          <a:xfrm>
            <a:off x="480479" y="480485"/>
            <a:ext cx="5592000" cy="5587515"/>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4465033"/>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Name Surname</a:t>
            </a:r>
          </a:p>
        </p:txBody>
      </p:sp>
      <p:sp>
        <p:nvSpPr>
          <p:cNvPr id="15" name="Picture Placeholder 14"/>
          <p:cNvSpPr>
            <a:spLocks noGrp="1"/>
          </p:cNvSpPr>
          <p:nvPr>
            <p:ph type="pic" sz="quarter" idx="12" hasCustomPrompt="1"/>
          </p:nvPr>
        </p:nvSpPr>
        <p:spPr>
          <a:xfrm>
            <a:off x="6156677" y="480484"/>
            <a:ext cx="4166400" cy="5587200"/>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sp>
        <p:nvSpPr>
          <p:cNvPr id="39" name="Text Placeholder 29"/>
          <p:cNvSpPr>
            <a:spLocks noGrp="1"/>
          </p:cNvSpPr>
          <p:nvPr>
            <p:ph type="body" sz="quarter" idx="13" hasCustomPrompt="1"/>
          </p:nvPr>
        </p:nvSpPr>
        <p:spPr>
          <a:xfrm>
            <a:off x="753181" y="5498952"/>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err="1"/>
              <a:t>dd</a:t>
            </a:r>
            <a:r>
              <a:rPr lang="en-GB" noProof="0"/>
              <a:t>/mm/</a:t>
            </a:r>
            <a:r>
              <a:rPr lang="en-GB" noProof="0" err="1"/>
              <a:t>yyyy</a:t>
            </a:r>
            <a:endParaRPr lang="en-GB" noProof="0"/>
          </a:p>
        </p:txBody>
      </p:sp>
      <p:sp>
        <p:nvSpPr>
          <p:cNvPr id="42" name="Text Placeholder 29"/>
          <p:cNvSpPr>
            <a:spLocks noGrp="1"/>
          </p:cNvSpPr>
          <p:nvPr>
            <p:ph type="body" sz="quarter" idx="14" hasCustomPrompt="1"/>
          </p:nvPr>
        </p:nvSpPr>
        <p:spPr>
          <a:xfrm>
            <a:off x="753181" y="4812936"/>
            <a:ext cx="5040000" cy="288000"/>
          </a:xfrm>
          <a:prstGeom prst="rect">
            <a:avLst/>
          </a:prstGeom>
        </p:spPr>
        <p:txBody>
          <a:bodyPr vert="horz" lIns="0" tIns="0" bIns="0" anchor="t"/>
          <a:lstStyle>
            <a:lvl1pPr marL="0" indent="0" algn="l">
              <a:lnSpc>
                <a:spcPct val="100000"/>
              </a:lnSpc>
              <a:spcBef>
                <a:spcPts val="0"/>
              </a:spcBef>
              <a:buNone/>
              <a:defRPr sz="1867" b="0">
                <a:solidFill>
                  <a:schemeClr val="bg1"/>
                </a:solidFill>
                <a:latin typeface="Arial" pitchFamily="34" charset="0"/>
                <a:cs typeface="Arial" pitchFamily="34" charset="0"/>
              </a:defRPr>
            </a:lvl1pPr>
          </a:lstStyle>
          <a:p>
            <a:pPr lvl="0"/>
            <a:r>
              <a:rPr lang="en-GB" noProof="0"/>
              <a:t>Job title/team</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Tree>
    <p:extLst>
      <p:ext uri="{BB962C8B-B14F-4D97-AF65-F5344CB8AC3E}">
        <p14:creationId xmlns:p14="http://schemas.microsoft.com/office/powerpoint/2010/main" val="646595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p:nvPr>
        </p:nvSpPr>
        <p:spPr>
          <a:xfrm>
            <a:off x="8984787" y="3314368"/>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a:t>
            </a:r>
          </a:p>
        </p:txBody>
      </p:sp>
      <p:sp>
        <p:nvSpPr>
          <p:cNvPr id="19" name="Picture Placeholder 14"/>
          <p:cNvSpPr>
            <a:spLocks noGrp="1"/>
          </p:cNvSpPr>
          <p:nvPr>
            <p:ph type="pic" sz="quarter" idx="34"/>
          </p:nvPr>
        </p:nvSpPr>
        <p:spPr>
          <a:xfrm>
            <a:off x="488947" y="484231"/>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a:t>
            </a:r>
          </a:p>
        </p:txBody>
      </p:sp>
      <p:sp>
        <p:nvSpPr>
          <p:cNvPr id="13" name="Picture Placeholder 14"/>
          <p:cNvSpPr>
            <a:spLocks noGrp="1"/>
          </p:cNvSpPr>
          <p:nvPr>
            <p:ph type="pic" sz="quarter" idx="12"/>
          </p:nvPr>
        </p:nvSpPr>
        <p:spPr>
          <a:xfrm>
            <a:off x="3318763" y="484233"/>
            <a:ext cx="5582400" cy="5576183"/>
          </a:xfrm>
          <a:prstGeom prst="roundRect">
            <a:avLst>
              <a:gd name="adj" fmla="val 1087"/>
            </a:avLst>
          </a:prstGeom>
          <a:noFill/>
        </p:spPr>
        <p:txBody>
          <a:bodyPr vert="horz" anchor="t"/>
          <a:lstStyle>
            <a:lvl1pPr marL="0" indent="0" algn="ctr">
              <a:buFontTx/>
              <a:buNone/>
              <a:defRPr sz="1467" b="0">
                <a:solidFill>
                  <a:schemeClr val="tx1"/>
                </a:solidFill>
                <a:latin typeface="+mj-lt"/>
              </a:defRPr>
            </a:lvl1pPr>
          </a:lstStyle>
          <a:p>
            <a:r>
              <a:rPr lang="en-GB" noProof="0"/>
              <a:t>Click icon to add picture</a:t>
            </a:r>
          </a:p>
        </p:txBody>
      </p:sp>
      <p:sp>
        <p:nvSpPr>
          <p:cNvPr id="21" name="Picture Placeholder 14"/>
          <p:cNvSpPr>
            <a:spLocks noGrp="1"/>
          </p:cNvSpPr>
          <p:nvPr>
            <p:ph type="pic" sz="quarter" idx="29" hasCustomPrompt="1"/>
          </p:nvPr>
        </p:nvSpPr>
        <p:spPr>
          <a:xfrm>
            <a:off x="1901164" y="3314367"/>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3" name="Picture Placeholder 14"/>
          <p:cNvSpPr>
            <a:spLocks noGrp="1"/>
          </p:cNvSpPr>
          <p:nvPr>
            <p:ph type="pic" sz="quarter" idx="35"/>
          </p:nvPr>
        </p:nvSpPr>
        <p:spPr>
          <a:xfrm>
            <a:off x="8980553" y="484231"/>
            <a:ext cx="2750400" cy="2750400"/>
          </a:xfrm>
          <a:prstGeom prst="roundRect">
            <a:avLst>
              <a:gd name="adj" fmla="val 2448"/>
            </a:avLst>
          </a:prstGeom>
          <a:noFill/>
        </p:spPr>
        <p:txBody>
          <a:bodyPr vert="horz" anchor="b"/>
          <a:lstStyle>
            <a:lvl1pPr marL="0" indent="0" algn="ctr">
              <a:buFontTx/>
              <a:buNone/>
              <a:defRPr sz="1467" b="0">
                <a:solidFill>
                  <a:schemeClr val="tx1"/>
                </a:solidFill>
                <a:latin typeface="+mj-lt"/>
              </a:defRPr>
            </a:lvl1pPr>
          </a:lstStyle>
          <a:p>
            <a:r>
              <a:rPr lang="en-GB" noProof="0"/>
              <a:t>Click icon to add</a:t>
            </a:r>
          </a:p>
        </p:txBody>
      </p:sp>
      <p:sp>
        <p:nvSpPr>
          <p:cNvPr id="12" name="Content Placeholder 2"/>
          <p:cNvSpPr>
            <a:spLocks noGrp="1"/>
          </p:cNvSpPr>
          <p:nvPr>
            <p:ph idx="25"/>
          </p:nvPr>
        </p:nvSpPr>
        <p:spPr>
          <a:xfrm>
            <a:off x="8984787" y="3314368"/>
            <a:ext cx="2746164" cy="859367"/>
          </a:xfrm>
          <a:prstGeom prst="rect">
            <a:avLst/>
          </a:prstGeom>
        </p:spPr>
        <p:txBody>
          <a:bodyPr lIns="108000" tIns="72000" rIns="72000" bIns="0"/>
          <a:lstStyle>
            <a:lvl1pPr marL="0" indent="0">
              <a:lnSpc>
                <a:spcPct val="100000"/>
              </a:lnSpc>
              <a:spcBef>
                <a:spcPts val="0"/>
              </a:spcBef>
              <a:buClr>
                <a:schemeClr val="accent1"/>
              </a:buClr>
              <a:buFontTx/>
              <a:buNone/>
              <a:defRPr sz="1467"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7" name="Content Placeholder 2"/>
          <p:cNvSpPr>
            <a:spLocks noGrp="1"/>
          </p:cNvSpPr>
          <p:nvPr>
            <p:ph idx="20"/>
          </p:nvPr>
        </p:nvSpPr>
        <p:spPr>
          <a:xfrm>
            <a:off x="488946" y="484235"/>
            <a:ext cx="2750401"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25" name="Picture Placeholder 14"/>
          <p:cNvSpPr>
            <a:spLocks noGrp="1"/>
          </p:cNvSpPr>
          <p:nvPr>
            <p:ph type="pic" sz="quarter" idx="40" hasCustomPrompt="1"/>
          </p:nvPr>
        </p:nvSpPr>
        <p:spPr>
          <a:xfrm>
            <a:off x="1901164" y="4727939"/>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6" name="Picture Placeholder 14"/>
          <p:cNvSpPr>
            <a:spLocks noGrp="1"/>
          </p:cNvSpPr>
          <p:nvPr>
            <p:ph type="pic" sz="quarter" idx="41" hasCustomPrompt="1"/>
          </p:nvPr>
        </p:nvSpPr>
        <p:spPr>
          <a:xfrm>
            <a:off x="485048" y="3314367"/>
            <a:ext cx="1334400" cy="2747972"/>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
        <p:nvSpPr>
          <p:cNvPr id="29" name="Picture Placeholder 14"/>
          <p:cNvSpPr>
            <a:spLocks noGrp="1"/>
          </p:cNvSpPr>
          <p:nvPr>
            <p:ph type="pic" sz="quarter" idx="42"/>
          </p:nvPr>
        </p:nvSpPr>
        <p:spPr>
          <a:xfrm>
            <a:off x="8984787" y="4726583"/>
            <a:ext cx="2750400" cy="1334400"/>
          </a:xfrm>
          <a:prstGeom prst="roundRect">
            <a:avLst>
              <a:gd name="adj" fmla="val 4927"/>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a:t>
            </a:r>
          </a:p>
        </p:txBody>
      </p:sp>
      <p:sp>
        <p:nvSpPr>
          <p:cNvPr id="5" name="Text Placeholder 4"/>
          <p:cNvSpPr>
            <a:spLocks noGrp="1"/>
          </p:cNvSpPr>
          <p:nvPr>
            <p:ph type="body" sz="quarter" idx="45" hasCustomPrompt="1"/>
          </p:nvPr>
        </p:nvSpPr>
        <p:spPr>
          <a:xfrm>
            <a:off x="8984787" y="483648"/>
            <a:ext cx="2640000" cy="1953683"/>
          </a:xfrm>
          <a:prstGeom prst="rect">
            <a:avLst/>
          </a:prstGeom>
        </p:spPr>
        <p:txBody>
          <a:bodyPr vert="horz"/>
          <a:lstStyle>
            <a:lvl1pPr marL="239994" indent="-239994">
              <a:spcBef>
                <a:spcPts val="0"/>
              </a:spcBef>
              <a:spcAft>
                <a:spcPts val="1333"/>
              </a:spcAft>
              <a:buClr>
                <a:schemeClr val="accent1"/>
              </a:buClr>
              <a:buFont typeface="Arial"/>
              <a:buChar char="•"/>
              <a:defRPr sz="1867" baseline="0"/>
            </a:lvl1pPr>
            <a:lvl2pPr marL="239994" indent="-239994">
              <a:spcBef>
                <a:spcPts val="0"/>
              </a:spcBef>
              <a:spcAft>
                <a:spcPts val="1333"/>
              </a:spcAft>
              <a:buClr>
                <a:schemeClr val="accent1"/>
              </a:buClr>
              <a:defRPr sz="1867"/>
            </a:lvl2pPr>
            <a:lvl3pPr marL="239994" indent="-239994">
              <a:spcBef>
                <a:spcPts val="0"/>
              </a:spcBef>
              <a:spcAft>
                <a:spcPts val="1333"/>
              </a:spcAft>
              <a:buClr>
                <a:schemeClr val="accent1"/>
              </a:buClr>
              <a:defRPr sz="1867"/>
            </a:lvl3pPr>
            <a:lvl4pPr marL="239994" indent="-239994">
              <a:spcBef>
                <a:spcPts val="0"/>
              </a:spcBef>
              <a:spcAft>
                <a:spcPts val="1333"/>
              </a:spcAft>
              <a:buClr>
                <a:schemeClr val="accent1"/>
              </a:buClr>
              <a:defRPr sz="1867"/>
            </a:lvl4pPr>
            <a:lvl5pPr marL="239994" indent="-239994">
              <a:spcBef>
                <a:spcPts val="0"/>
              </a:spcBef>
              <a:spcAft>
                <a:spcPts val="1333"/>
              </a:spcAft>
              <a:buClr>
                <a:schemeClr val="accent1"/>
              </a:buClr>
              <a:defRPr sz="1867"/>
            </a:lvl5pPr>
          </a:lstStyle>
          <a:p>
            <a:pPr lvl="0"/>
            <a:r>
              <a:rPr lang="en-GB"/>
              <a:t>Bullet points</a:t>
            </a:r>
          </a:p>
          <a:p>
            <a:pPr lvl="0"/>
            <a:r>
              <a:rPr lang="en-GB"/>
              <a:t>Bullet points</a:t>
            </a:r>
          </a:p>
          <a:p>
            <a:pPr lvl="0"/>
            <a:r>
              <a:rPr lang="en-GB"/>
              <a:t>Bullet points</a:t>
            </a:r>
          </a:p>
          <a:p>
            <a:pPr lvl="0"/>
            <a:endParaRPr lang="en-GB"/>
          </a:p>
        </p:txBody>
      </p:sp>
      <p:sp>
        <p:nvSpPr>
          <p:cNvPr id="3" name="Text Placeholder 2"/>
          <p:cNvSpPr>
            <a:spLocks noGrp="1"/>
          </p:cNvSpPr>
          <p:nvPr>
            <p:ph type="body" sz="quarter" idx="46" hasCustomPrompt="1"/>
          </p:nvPr>
        </p:nvSpPr>
        <p:spPr>
          <a:xfrm>
            <a:off x="4030784" y="1394368"/>
            <a:ext cx="2640000" cy="1920000"/>
          </a:xfrm>
          <a:prstGeom prst="rect">
            <a:avLst/>
          </a:prstGeom>
        </p:spPr>
        <p:txBody>
          <a:bodyPr vert="horz"/>
          <a:lstStyle>
            <a:lvl1pPr marL="239994" indent="-239994">
              <a:spcBef>
                <a:spcPts val="0"/>
              </a:spcBef>
              <a:spcAft>
                <a:spcPts val="1333"/>
              </a:spcAft>
              <a:buClr>
                <a:schemeClr val="accent1"/>
              </a:buClr>
              <a:defRPr sz="1867" baseline="0"/>
            </a:lvl1pPr>
            <a:lvl2pPr marL="239994" indent="-239994">
              <a:spcBef>
                <a:spcPts val="0"/>
              </a:spcBef>
              <a:spcAft>
                <a:spcPts val="1333"/>
              </a:spcAft>
              <a:buClr>
                <a:schemeClr val="accent1"/>
              </a:buClr>
              <a:defRPr sz="1867"/>
            </a:lvl2pPr>
            <a:lvl3pPr marL="239994" indent="-239994">
              <a:spcBef>
                <a:spcPts val="0"/>
              </a:spcBef>
              <a:spcAft>
                <a:spcPts val="1333"/>
              </a:spcAft>
              <a:buClr>
                <a:schemeClr val="accent1"/>
              </a:buClr>
              <a:defRPr sz="1867"/>
            </a:lvl3pPr>
            <a:lvl4pPr marL="239994" indent="-239994">
              <a:spcBef>
                <a:spcPts val="0"/>
              </a:spcBef>
              <a:spcAft>
                <a:spcPts val="1333"/>
              </a:spcAft>
              <a:buClr>
                <a:schemeClr val="accent1"/>
              </a:buClr>
              <a:defRPr sz="1867"/>
            </a:lvl4pPr>
            <a:lvl5pPr marL="239994" indent="-239994">
              <a:spcBef>
                <a:spcPts val="0"/>
              </a:spcBef>
              <a:spcAft>
                <a:spcPts val="1333"/>
              </a:spcAft>
              <a:buClr>
                <a:schemeClr val="accent1"/>
              </a:buClr>
              <a:defRPr sz="1867"/>
            </a:lvl5pPr>
          </a:lstStyle>
          <a:p>
            <a:pPr lvl="0"/>
            <a:r>
              <a:rPr lang="en-GB"/>
              <a:t>Bullet points</a:t>
            </a:r>
          </a:p>
          <a:p>
            <a:pPr lvl="0"/>
            <a:r>
              <a:rPr lang="en-GB"/>
              <a:t>Bullet points</a:t>
            </a:r>
          </a:p>
          <a:p>
            <a:pPr lvl="0"/>
            <a:r>
              <a:rPr lang="en-GB"/>
              <a:t>Bullet points</a:t>
            </a:r>
          </a:p>
        </p:txBody>
      </p:sp>
      <p:pic>
        <p:nvPicPr>
          <p:cNvPr id="14" name="Picture 13">
            <a:extLst>
              <a:ext uri="{FF2B5EF4-FFF2-40B4-BE49-F238E27FC236}">
                <a16:creationId xmlns:a16="http://schemas.microsoft.com/office/drawing/2014/main" id="{7B7BB7AB-E5FD-431D-8793-DBB8CF73DF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24627297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Full page Picture / Content box">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vert="horz" anchor="t"/>
          <a:lstStyle>
            <a:lvl1pPr marL="0" marR="0" indent="0" algn="ctr" defTabSz="609585" rtl="0" eaLnBrk="1" fontAlgn="auto" latinLnBrk="0" hangingPunct="1">
              <a:lnSpc>
                <a:spcPct val="100000"/>
              </a:lnSpc>
              <a:spcBef>
                <a:spcPct val="20000"/>
              </a:spcBef>
              <a:spcAft>
                <a:spcPts val="0"/>
              </a:spcAft>
              <a:buClrTx/>
              <a:buSzTx/>
              <a:buFont typeface="Arial"/>
              <a:buNone/>
              <a:tabLst/>
              <a:defRPr sz="1467"/>
            </a:lvl1pPr>
          </a:lstStyle>
          <a:p>
            <a:r>
              <a:rPr lang="en-GB" noProof="0"/>
              <a:t>Click icon to add picture</a:t>
            </a:r>
          </a:p>
        </p:txBody>
      </p:sp>
      <p:sp>
        <p:nvSpPr>
          <p:cNvPr id="12" name="Picture Placeholder 14"/>
          <p:cNvSpPr>
            <a:spLocks noGrp="1"/>
          </p:cNvSpPr>
          <p:nvPr>
            <p:ph type="pic" sz="quarter" idx="34"/>
          </p:nvPr>
        </p:nvSpPr>
        <p:spPr>
          <a:xfrm>
            <a:off x="488947" y="479997"/>
            <a:ext cx="2750400" cy="2750400"/>
          </a:xfrm>
          <a:prstGeom prst="roundRect">
            <a:avLst>
              <a:gd name="adj" fmla="val 3064"/>
            </a:avLst>
          </a:prstGeom>
          <a:noFill/>
        </p:spPr>
        <p:txBody>
          <a:bodyPr vert="horz" anchor="b"/>
          <a:lstStyle>
            <a:lvl1pPr marL="0" indent="0" algn="ctr">
              <a:buFontTx/>
              <a:buNone/>
              <a:defRPr sz="1467" b="0">
                <a:solidFill>
                  <a:schemeClr val="tx1"/>
                </a:solidFill>
                <a:latin typeface="+mj-lt"/>
              </a:defRPr>
            </a:lvl1pPr>
          </a:lstStyle>
          <a:p>
            <a:r>
              <a:rPr lang="en-GB" noProof="0"/>
              <a:t>Click icon to add picture</a:t>
            </a:r>
          </a:p>
        </p:txBody>
      </p:sp>
      <p:sp>
        <p:nvSpPr>
          <p:cNvPr id="13" name="Content Placeholder 2"/>
          <p:cNvSpPr>
            <a:spLocks noGrp="1"/>
          </p:cNvSpPr>
          <p:nvPr>
            <p:ph idx="36"/>
          </p:nvPr>
        </p:nvSpPr>
        <p:spPr>
          <a:xfrm>
            <a:off x="488945" y="480001"/>
            <a:ext cx="2745600" cy="2212400"/>
          </a:xfrm>
          <a:prstGeom prst="rect">
            <a:avLst/>
          </a:prstGeom>
        </p:spPr>
        <p:txBody>
          <a:bodyPr lIns="144000" tIns="72000" rIns="72000" bIns="0"/>
          <a:lstStyle>
            <a:lvl1pPr marL="0" indent="0">
              <a:lnSpc>
                <a:spcPct val="100000"/>
              </a:lnSpc>
              <a:spcBef>
                <a:spcPts val="0"/>
              </a:spcBef>
              <a:buClr>
                <a:schemeClr val="accent1"/>
              </a:buClr>
              <a:buFontTx/>
              <a:buNone/>
              <a:defRPr sz="2133" b="1">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6" name="Text Placeholder 2"/>
          <p:cNvSpPr>
            <a:spLocks noGrp="1"/>
          </p:cNvSpPr>
          <p:nvPr>
            <p:ph type="body" sz="quarter" idx="18" hasCustomPrompt="1"/>
          </p:nvPr>
        </p:nvSpPr>
        <p:spPr>
          <a:xfrm rot="16200000">
            <a:off x="8815145" y="3344279"/>
            <a:ext cx="6096000" cy="240000"/>
          </a:xfrm>
          <a:prstGeom prst="rect">
            <a:avLst/>
          </a:prstGeom>
        </p:spPr>
        <p:txBody>
          <a:bodyPr vert="horz" lIns="0" tIns="0" rIns="0" bIns="0" anchor="b" anchorCtr="0"/>
          <a:lstStyle>
            <a:lvl1pPr marL="0" indent="0" algn="l">
              <a:buFontTx/>
              <a:buNone/>
              <a:defRPr sz="1067" baseline="0"/>
            </a:lvl1pPr>
            <a:lvl2pPr marL="609585" indent="0">
              <a:buFontTx/>
              <a:buNone/>
              <a:defRPr sz="1333"/>
            </a:lvl2pPr>
            <a:lvl3pPr marL="1219170" indent="0">
              <a:buFontTx/>
              <a:buNone/>
              <a:defRPr sz="1333"/>
            </a:lvl3pPr>
            <a:lvl4pPr marL="1828754" indent="0">
              <a:buFontTx/>
              <a:buNone/>
              <a:defRPr sz="1333"/>
            </a:lvl4pPr>
            <a:lvl5pPr marL="2438339" indent="0">
              <a:buFontTx/>
              <a:buNone/>
              <a:defRPr sz="1333"/>
            </a:lvl5pPr>
          </a:lstStyle>
          <a:p>
            <a:pPr lvl="0"/>
            <a:r>
              <a:rPr lang="en-US"/>
              <a:t>© Picture Credit/Photographer</a:t>
            </a:r>
          </a:p>
        </p:txBody>
      </p:sp>
      <p:sp>
        <p:nvSpPr>
          <p:cNvPr id="8" name="Content Placeholder 2"/>
          <p:cNvSpPr>
            <a:spLocks noGrp="1"/>
          </p:cNvSpPr>
          <p:nvPr>
            <p:ph idx="37" hasCustomPrompt="1"/>
          </p:nvPr>
        </p:nvSpPr>
        <p:spPr>
          <a:xfrm>
            <a:off x="1909897" y="3316331"/>
            <a:ext cx="1329451" cy="335841"/>
          </a:xfrm>
          <a:prstGeom prst="rect">
            <a:avLst/>
          </a:prstGeom>
        </p:spPr>
        <p:txBody>
          <a:bodyPr lIns="0" tIns="0" rIns="72000" bIns="0" anchor="t"/>
          <a:lstStyle>
            <a:lvl1pPr marL="0" indent="0" algn="l">
              <a:lnSpc>
                <a:spcPct val="100000"/>
              </a:lnSpc>
              <a:spcBef>
                <a:spcPts val="0"/>
              </a:spcBef>
              <a:buClr>
                <a:schemeClr val="accent1"/>
              </a:buClr>
              <a:buFontTx/>
              <a:buNone/>
              <a:defRPr sz="1333" b="1"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Sub-heading</a:t>
            </a:r>
          </a:p>
        </p:txBody>
      </p:sp>
      <p:sp>
        <p:nvSpPr>
          <p:cNvPr id="14" name="Content Placeholder 2"/>
          <p:cNvSpPr>
            <a:spLocks noGrp="1"/>
          </p:cNvSpPr>
          <p:nvPr>
            <p:ph idx="38"/>
          </p:nvPr>
        </p:nvSpPr>
        <p:spPr>
          <a:xfrm>
            <a:off x="1909897" y="3821290"/>
            <a:ext cx="1329451" cy="2246711"/>
          </a:xfrm>
          <a:prstGeom prst="rect">
            <a:avLst/>
          </a:prstGeom>
        </p:spPr>
        <p:txBody>
          <a:bodyPr lIns="0" tIns="0" rIns="72000" bIns="0"/>
          <a:lstStyle>
            <a:lvl1pPr marL="0" indent="0" algn="l">
              <a:lnSpc>
                <a:spcPct val="100000"/>
              </a:lnSpc>
              <a:spcBef>
                <a:spcPts val="0"/>
              </a:spcBef>
              <a:buClr>
                <a:schemeClr val="accent1"/>
              </a:buClr>
              <a:buFontTx/>
              <a:buNone/>
              <a:defRPr sz="1333" b="0" baseline="0">
                <a:solidFill>
                  <a:schemeClr val="tx1"/>
                </a:solidFill>
                <a:latin typeface="Arial" pitchFamily="34" charset="0"/>
                <a:cs typeface="Arial" pitchFamily="34" charset="0"/>
              </a:defRPr>
            </a:lvl1pPr>
            <a:lvl2pPr marL="479988" indent="0">
              <a:lnSpc>
                <a:spcPct val="100000"/>
              </a:lnSpc>
              <a:spcBef>
                <a:spcPts val="0"/>
              </a:spcBef>
              <a:buFontTx/>
              <a:buNone/>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15" name="Picture Placeholder 14"/>
          <p:cNvSpPr>
            <a:spLocks noGrp="1"/>
          </p:cNvSpPr>
          <p:nvPr>
            <p:ph type="pic" sz="quarter" idx="29" hasCustomPrompt="1"/>
          </p:nvPr>
        </p:nvSpPr>
        <p:spPr>
          <a:xfrm>
            <a:off x="488947" y="3316331"/>
            <a:ext cx="1334400" cy="1334400"/>
          </a:xfrm>
          <a:prstGeom prst="roundRect">
            <a:avLst>
              <a:gd name="adj" fmla="val 6016"/>
            </a:avLst>
          </a:prstGeom>
          <a:noFill/>
        </p:spPr>
        <p:txBody>
          <a:bodyPr vert="horz" anchor="b"/>
          <a:lstStyle>
            <a:lvl1pPr marL="0" indent="0" algn="ctr">
              <a:buFontTx/>
              <a:buNone/>
              <a:defRPr sz="1467" b="0">
                <a:solidFill>
                  <a:schemeClr val="tx1"/>
                </a:solidFill>
                <a:latin typeface="+mj-lt"/>
              </a:defRPr>
            </a:lvl1pPr>
          </a:lstStyle>
          <a:p>
            <a:r>
              <a:rPr lang="en-GB" noProof="0"/>
              <a:t>Click to add picture</a:t>
            </a:r>
          </a:p>
        </p:txBody>
      </p:sp>
    </p:spTree>
    <p:extLst>
      <p:ext uri="{BB962C8B-B14F-4D97-AF65-F5344CB8AC3E}">
        <p14:creationId xmlns:p14="http://schemas.microsoft.com/office/powerpoint/2010/main" val="1353602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Title Slide_Option 1">
    <p:spTree>
      <p:nvGrpSpPr>
        <p:cNvPr id="1" name=""/>
        <p:cNvGrpSpPr/>
        <p:nvPr/>
      </p:nvGrpSpPr>
      <p:grpSpPr>
        <a:xfrm>
          <a:off x="0" y="0"/>
          <a:ext cx="0" cy="0"/>
          <a:chOff x="0" y="0"/>
          <a:chExt cx="0" cy="0"/>
        </a:xfrm>
      </p:grpSpPr>
      <p:sp>
        <p:nvSpPr>
          <p:cNvPr id="2" name="Rounded Rectangle 1"/>
          <p:cNvSpPr/>
          <p:nvPr userDrawn="1"/>
        </p:nvSpPr>
        <p:spPr>
          <a:xfrm>
            <a:off x="480479" y="480486"/>
            <a:ext cx="5592000" cy="535987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sp>
        <p:nvSpPr>
          <p:cNvPr id="13" name="Title 8"/>
          <p:cNvSpPr>
            <a:spLocks noGrp="1"/>
          </p:cNvSpPr>
          <p:nvPr>
            <p:ph type="title" hasCustomPrompt="1"/>
          </p:nvPr>
        </p:nvSpPr>
        <p:spPr>
          <a:xfrm>
            <a:off x="738969" y="629767"/>
            <a:ext cx="5021512" cy="672000"/>
          </a:xfrm>
          <a:prstGeom prst="rect">
            <a:avLst/>
          </a:prstGeom>
        </p:spPr>
        <p:txBody>
          <a:bodyPr vert="horz" lIns="0" tIns="0" rIns="0" bIns="0"/>
          <a:lstStyle>
            <a:lvl1pPr algn="l">
              <a:lnSpc>
                <a:spcPct val="90000"/>
              </a:lnSpc>
              <a:defRPr sz="3600" b="1" baseline="0">
                <a:solidFill>
                  <a:schemeClr val="bg1"/>
                </a:solidFill>
                <a:latin typeface="Arial" pitchFamily="34" charset="0"/>
                <a:cs typeface="Arial" pitchFamily="34" charset="0"/>
              </a:defRPr>
            </a:lvl1pPr>
          </a:lstStyle>
          <a:p>
            <a:r>
              <a:rPr lang="en-GB" noProof="0"/>
              <a:t>Presentation title</a:t>
            </a:r>
          </a:p>
        </p:txBody>
      </p:sp>
      <p:sp>
        <p:nvSpPr>
          <p:cNvPr id="11" name="Text Placeholder 29"/>
          <p:cNvSpPr>
            <a:spLocks noGrp="1"/>
          </p:cNvSpPr>
          <p:nvPr>
            <p:ph type="body" sz="quarter" idx="11" hasCustomPrompt="1"/>
          </p:nvPr>
        </p:nvSpPr>
        <p:spPr>
          <a:xfrm>
            <a:off x="753181" y="1554685"/>
            <a:ext cx="5040000" cy="869538"/>
          </a:xfrm>
          <a:prstGeom prst="rect">
            <a:avLst/>
          </a:prstGeom>
        </p:spPr>
        <p:txBody>
          <a:bodyPr vert="horz" lIns="0" tIns="0" bIns="0" anchor="t"/>
          <a:lstStyle>
            <a:lvl1pPr marL="0" indent="0" algn="l">
              <a:lnSpc>
                <a:spcPct val="100000"/>
              </a:lnSpc>
              <a:spcBef>
                <a:spcPts val="0"/>
              </a:spcBef>
              <a:buNone/>
              <a:defRPr sz="3200" b="0">
                <a:solidFill>
                  <a:schemeClr val="bg1"/>
                </a:solidFill>
                <a:latin typeface="Arial" pitchFamily="34" charset="0"/>
                <a:cs typeface="Arial" pitchFamily="34" charset="0"/>
              </a:defRPr>
            </a:lvl1pPr>
          </a:lstStyle>
          <a:p>
            <a:r>
              <a:rPr lang="en-GB" sz="2000">
                <a:latin typeface="Roboto" panose="020B0604020202020204" charset="0"/>
                <a:ea typeface="Roboto" panose="020B0604020202020204" charset="0"/>
              </a:rPr>
              <a:t>A teaching resource for ages x</a:t>
            </a:r>
            <a:r>
              <a:rPr lang="en-GB">
                <a:latin typeface="Roboto" panose="020B0604020202020204" charset="0"/>
                <a:ea typeface="Roboto" panose="020B0604020202020204" charset="0"/>
              </a:rPr>
              <a:t>–</a:t>
            </a:r>
            <a:r>
              <a:rPr lang="en-GB" sz="2000">
                <a:latin typeface="Roboto" panose="020B0604020202020204" charset="0"/>
                <a:ea typeface="Roboto" panose="020B0604020202020204" charset="0"/>
              </a:rPr>
              <a:t>xx</a:t>
            </a:r>
          </a:p>
        </p:txBody>
      </p:sp>
      <p:sp>
        <p:nvSpPr>
          <p:cNvPr id="15" name="Picture Placeholder 14"/>
          <p:cNvSpPr>
            <a:spLocks noGrp="1"/>
          </p:cNvSpPr>
          <p:nvPr>
            <p:ph type="pic" sz="quarter" idx="12" hasCustomPrompt="1"/>
          </p:nvPr>
        </p:nvSpPr>
        <p:spPr>
          <a:xfrm>
            <a:off x="6156677" y="480484"/>
            <a:ext cx="4166400" cy="5359876"/>
          </a:xfrm>
          <a:prstGeom prst="roundRect">
            <a:avLst>
              <a:gd name="adj" fmla="val 2031"/>
            </a:avLst>
          </a:prstGeom>
          <a:noFill/>
        </p:spPr>
        <p:txBody>
          <a:bodyPr vert="horz" anchor="t"/>
          <a:lstStyle>
            <a:lvl1pPr marL="0" indent="0" algn="ctr">
              <a:buFontTx/>
              <a:buNone/>
              <a:defRPr sz="1600" b="0">
                <a:solidFill>
                  <a:schemeClr val="tx1"/>
                </a:solidFill>
                <a:latin typeface="+mj-lt"/>
              </a:defRPr>
            </a:lvl1pPr>
          </a:lstStyle>
          <a:p>
            <a:r>
              <a:rPr lang="en-GB" noProof="0"/>
              <a:t>Click icon to add picture</a:t>
            </a:r>
          </a:p>
        </p:txBody>
      </p:sp>
      <p:pic>
        <p:nvPicPr>
          <p:cNvPr id="12" name="Picture 11">
            <a:extLst>
              <a:ext uri="{FF2B5EF4-FFF2-40B4-BE49-F238E27FC236}">
                <a16:creationId xmlns:a16="http://schemas.microsoft.com/office/drawing/2014/main" id="{D3943C04-61B1-4092-AC0C-43C8446F87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8475" y="3874096"/>
            <a:ext cx="1078024" cy="2453075"/>
          </a:xfrm>
          <a:prstGeom prst="rect">
            <a:avLst/>
          </a:prstGeom>
        </p:spPr>
      </p:pic>
      <p:sp>
        <p:nvSpPr>
          <p:cNvPr id="9" name="TextBox 8">
            <a:extLst>
              <a:ext uri="{FF2B5EF4-FFF2-40B4-BE49-F238E27FC236}">
                <a16:creationId xmlns:a16="http://schemas.microsoft.com/office/drawing/2014/main" id="{54DA48C5-2EB8-45C0-9009-971EA1BA7738}"/>
              </a:ext>
            </a:extLst>
          </p:cNvPr>
          <p:cNvSpPr txBox="1"/>
          <p:nvPr userDrawn="1"/>
        </p:nvSpPr>
        <p:spPr>
          <a:xfrm>
            <a:off x="480479" y="6225513"/>
            <a:ext cx="57656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 WaterAid UK. You may reproduce this document for educational purposes only.</a:t>
            </a:r>
            <a:endParaRPr lang="en-US"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49D6A3-9C42-4418-882B-7F6CDC8AC218}"/>
              </a:ext>
            </a:extLst>
          </p:cNvPr>
          <p:cNvSpPr txBox="1"/>
          <p:nvPr userDrawn="1"/>
        </p:nvSpPr>
        <p:spPr>
          <a:xfrm>
            <a:off x="531877" y="5958863"/>
            <a:ext cx="2971736" cy="307777"/>
          </a:xfrm>
          <a:prstGeom prst="rect">
            <a:avLst/>
          </a:prstGeom>
          <a:noFill/>
        </p:spPr>
        <p:txBody>
          <a:bodyPr wrap="square" rtlCol="0">
            <a:spAutoFit/>
          </a:bodyPr>
          <a:lstStyle/>
          <a:p>
            <a:r>
              <a:rPr lang="en-GB" sz="14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www.wateraid.org/uk</a:t>
            </a:r>
            <a:endParaRPr lang="en-GB" sz="1400"/>
          </a:p>
        </p:txBody>
      </p:sp>
    </p:spTree>
    <p:extLst>
      <p:ext uri="{BB962C8B-B14F-4D97-AF65-F5344CB8AC3E}">
        <p14:creationId xmlns:p14="http://schemas.microsoft.com/office/powerpoint/2010/main" val="3340212100"/>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Main Content 1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85CBF7-05E1-E946-994C-D169B20BB8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22467" y="6165271"/>
            <a:ext cx="1291167" cy="383696"/>
          </a:xfrm>
          <a:prstGeom prst="rect">
            <a:avLst/>
          </a:prstGeom>
        </p:spPr>
      </p:pic>
      <p:sp>
        <p:nvSpPr>
          <p:cNvPr id="16" name="Picture Placeholder 15">
            <a:extLst>
              <a:ext uri="{FF2B5EF4-FFF2-40B4-BE49-F238E27FC236}">
                <a16:creationId xmlns:a16="http://schemas.microsoft.com/office/drawing/2014/main" id="{310D346E-69C7-C342-B612-4C5B94B107F9}"/>
              </a:ext>
            </a:extLst>
          </p:cNvPr>
          <p:cNvSpPr>
            <a:spLocks noGrp="1"/>
          </p:cNvSpPr>
          <p:nvPr>
            <p:ph type="pic" sz="quarter" idx="10" hasCustomPrompt="1"/>
          </p:nvPr>
        </p:nvSpPr>
        <p:spPr>
          <a:xfrm>
            <a:off x="478369" y="3862224"/>
            <a:ext cx="3335867" cy="2205568"/>
          </a:xfrm>
          <a:custGeom>
            <a:avLst/>
            <a:gdLst>
              <a:gd name="connsiteX0" fmla="*/ 36068 w 2501900"/>
              <a:gd name="connsiteY0" fmla="*/ 0 h 1654176"/>
              <a:gd name="connsiteX1" fmla="*/ 2465959 w 2501900"/>
              <a:gd name="connsiteY1" fmla="*/ 0 h 1654176"/>
              <a:gd name="connsiteX2" fmla="*/ 2501900 w 2501900"/>
              <a:gd name="connsiteY2" fmla="*/ 35900 h 1654176"/>
              <a:gd name="connsiteX3" fmla="*/ 2501900 w 2501900"/>
              <a:gd name="connsiteY3" fmla="*/ 1618149 h 1654176"/>
              <a:gd name="connsiteX4" fmla="*/ 2465832 w 2501900"/>
              <a:gd name="connsiteY4" fmla="*/ 1654176 h 1654176"/>
              <a:gd name="connsiteX5" fmla="*/ 36068 w 2501900"/>
              <a:gd name="connsiteY5" fmla="*/ 1654176 h 1654176"/>
              <a:gd name="connsiteX6" fmla="*/ 0 w 2501900"/>
              <a:gd name="connsiteY6" fmla="*/ 1618149 h 1654176"/>
              <a:gd name="connsiteX7" fmla="*/ 0 w 2501900"/>
              <a:gd name="connsiteY7" fmla="*/ 36026 h 1654176"/>
              <a:gd name="connsiteX8" fmla="*/ 36068 w 2501900"/>
              <a:gd name="connsiteY8" fmla="*/ 0 h 165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654176">
                <a:moveTo>
                  <a:pt x="36068" y="0"/>
                </a:moveTo>
                <a:lnTo>
                  <a:pt x="2465959" y="0"/>
                </a:lnTo>
                <a:cubicBezTo>
                  <a:pt x="2485809" y="0"/>
                  <a:pt x="2501900" y="16073"/>
                  <a:pt x="2501900" y="35900"/>
                </a:cubicBezTo>
                <a:lnTo>
                  <a:pt x="2501900" y="1618149"/>
                </a:lnTo>
                <a:cubicBezTo>
                  <a:pt x="2501900" y="1638040"/>
                  <a:pt x="2485746" y="1654176"/>
                  <a:pt x="2465832" y="1654176"/>
                </a:cubicBezTo>
                <a:lnTo>
                  <a:pt x="36068" y="1654176"/>
                </a:lnTo>
                <a:cubicBezTo>
                  <a:pt x="16148" y="1654176"/>
                  <a:pt x="0" y="1638040"/>
                  <a:pt x="0" y="1618149"/>
                </a:cubicBezTo>
                <a:lnTo>
                  <a:pt x="0" y="36026"/>
                </a:lnTo>
                <a:cubicBezTo>
                  <a:pt x="0" y="16130"/>
                  <a:pt x="16148" y="0"/>
                  <a:pt x="36068"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17" name="Vertical Text Placeholder 28">
            <a:extLst>
              <a:ext uri="{FF2B5EF4-FFF2-40B4-BE49-F238E27FC236}">
                <a16:creationId xmlns:a16="http://schemas.microsoft.com/office/drawing/2014/main" id="{34EFAD03-C62B-2A47-9F67-5569FC1208C0}"/>
              </a:ext>
            </a:extLst>
          </p:cNvPr>
          <p:cNvSpPr>
            <a:spLocks noGrp="1"/>
          </p:cNvSpPr>
          <p:nvPr>
            <p:ph type="body" orient="vert" sz="quarter" idx="13" hasCustomPrompt="1"/>
          </p:nvPr>
        </p:nvSpPr>
        <p:spPr>
          <a:xfrm rot="10800000">
            <a:off x="3465643" y="3860803"/>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6" name="Picture Placeholder 25">
            <a:extLst>
              <a:ext uri="{FF2B5EF4-FFF2-40B4-BE49-F238E27FC236}">
                <a16:creationId xmlns:a16="http://schemas.microsoft.com/office/drawing/2014/main" id="{F224CFCE-162C-1144-823C-B133C922BD2C}"/>
              </a:ext>
            </a:extLst>
          </p:cNvPr>
          <p:cNvSpPr>
            <a:spLocks noGrp="1"/>
          </p:cNvSpPr>
          <p:nvPr>
            <p:ph type="pic" sz="quarter" idx="14" hasCustomPrompt="1"/>
          </p:nvPr>
        </p:nvSpPr>
        <p:spPr>
          <a:xfrm>
            <a:off x="478368" y="478367"/>
            <a:ext cx="3335867" cy="3335864"/>
          </a:xfrm>
          <a:custGeom>
            <a:avLst/>
            <a:gdLst>
              <a:gd name="connsiteX0" fmla="*/ 35941 w 2501900"/>
              <a:gd name="connsiteY0" fmla="*/ 0 h 2501898"/>
              <a:gd name="connsiteX1" fmla="*/ 2465959 w 2501900"/>
              <a:gd name="connsiteY1" fmla="*/ 0 h 2501898"/>
              <a:gd name="connsiteX2" fmla="*/ 2501900 w 2501900"/>
              <a:gd name="connsiteY2" fmla="*/ 36068 h 2501898"/>
              <a:gd name="connsiteX3" fmla="*/ 2501900 w 2501900"/>
              <a:gd name="connsiteY3" fmla="*/ 2465957 h 2501898"/>
              <a:gd name="connsiteX4" fmla="*/ 2465959 w 2501900"/>
              <a:gd name="connsiteY4" fmla="*/ 2501898 h 2501898"/>
              <a:gd name="connsiteX5" fmla="*/ 35941 w 2501900"/>
              <a:gd name="connsiteY5" fmla="*/ 2501898 h 2501898"/>
              <a:gd name="connsiteX6" fmla="*/ 0 w 2501900"/>
              <a:gd name="connsiteY6" fmla="*/ 2465957 h 2501898"/>
              <a:gd name="connsiteX7" fmla="*/ 0 w 2501900"/>
              <a:gd name="connsiteY7" fmla="*/ 35941 h 2501898"/>
              <a:gd name="connsiteX8" fmla="*/ 35941 w 2501900"/>
              <a:gd name="connsiteY8" fmla="*/ 0 h 250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2501898">
                <a:moveTo>
                  <a:pt x="35941" y="0"/>
                </a:moveTo>
                <a:lnTo>
                  <a:pt x="2465959" y="0"/>
                </a:lnTo>
                <a:cubicBezTo>
                  <a:pt x="2485835" y="70"/>
                  <a:pt x="2501900" y="16198"/>
                  <a:pt x="2501900" y="36068"/>
                </a:cubicBezTo>
                <a:lnTo>
                  <a:pt x="2501900" y="2465957"/>
                </a:lnTo>
                <a:cubicBezTo>
                  <a:pt x="2501900" y="2485807"/>
                  <a:pt x="2485809" y="2501898"/>
                  <a:pt x="2465959" y="2501898"/>
                </a:cubicBezTo>
                <a:lnTo>
                  <a:pt x="35941" y="2501898"/>
                </a:lnTo>
                <a:cubicBezTo>
                  <a:pt x="16091" y="2501898"/>
                  <a:pt x="0" y="2485807"/>
                  <a:pt x="0" y="2465957"/>
                </a:cubicBezTo>
                <a:lnTo>
                  <a:pt x="0" y="35941"/>
                </a:lnTo>
                <a:cubicBezTo>
                  <a:pt x="0" y="16091"/>
                  <a:pt x="16091" y="0"/>
                  <a:pt x="35941" y="0"/>
                </a:cubicBezTo>
                <a:close/>
              </a:path>
            </a:pathLst>
          </a:custGeom>
        </p:spPr>
        <p:txBody>
          <a:bodyPr wrap="square" lIns="0" tIns="0" rIns="0" bIns="0" anchor="ctr">
            <a:noAutofit/>
          </a:bodyPr>
          <a:lstStyle>
            <a:lvl1pPr marL="0" indent="0" algn="ctr">
              <a:buNone/>
              <a:defRPr sz="2000" b="1"/>
            </a:lvl1pPr>
          </a:lstStyle>
          <a:p>
            <a:r>
              <a:rPr lang="en-GB"/>
              <a:t>Click to insert image</a:t>
            </a:r>
          </a:p>
        </p:txBody>
      </p:sp>
      <p:sp>
        <p:nvSpPr>
          <p:cNvPr id="27" name="Vertical Text Placeholder 28">
            <a:extLst>
              <a:ext uri="{FF2B5EF4-FFF2-40B4-BE49-F238E27FC236}">
                <a16:creationId xmlns:a16="http://schemas.microsoft.com/office/drawing/2014/main" id="{584C8DAA-D519-7249-B4CE-AA6BF0F62329}"/>
              </a:ext>
            </a:extLst>
          </p:cNvPr>
          <p:cNvSpPr>
            <a:spLocks noGrp="1"/>
          </p:cNvSpPr>
          <p:nvPr>
            <p:ph type="body" orient="vert" sz="quarter" idx="15" hasCustomPrompt="1"/>
          </p:nvPr>
        </p:nvSpPr>
        <p:spPr>
          <a:xfrm rot="10800000">
            <a:off x="3465643" y="476944"/>
            <a:ext cx="346476" cy="2205567"/>
          </a:xfrm>
          <a:prstGeom prst="rect">
            <a:avLst/>
          </a:prstGeom>
        </p:spPr>
        <p:txBody>
          <a:bodyPr vert="eaVert" lIns="72000" tIns="72000" rIns="72000" bIns="72000" anchor="b"/>
          <a:lstStyle>
            <a:lvl1pPr marL="0" indent="0" algn="r">
              <a:lnSpc>
                <a:spcPct val="110000"/>
              </a:lnSpc>
              <a:spcBef>
                <a:spcPts val="0"/>
              </a:spcBef>
              <a:buNone/>
              <a:defRPr sz="800"/>
            </a:lvl1pPr>
            <a:lvl2pPr>
              <a:defRPr sz="667"/>
            </a:lvl2pPr>
            <a:lvl3pPr>
              <a:defRPr sz="667"/>
            </a:lvl3pPr>
            <a:lvl4pPr>
              <a:defRPr sz="667"/>
            </a:lvl4pPr>
            <a:lvl5pPr>
              <a:defRPr sz="667"/>
            </a:lvl5pPr>
          </a:lstStyle>
          <a:p>
            <a:pPr lvl="0"/>
            <a:r>
              <a:rPr lang="en-GB"/>
              <a:t>WaterAid/Photographer Name</a:t>
            </a:r>
          </a:p>
        </p:txBody>
      </p:sp>
      <p:sp>
        <p:nvSpPr>
          <p:cNvPr id="28" name="Text Placeholder 2">
            <a:extLst>
              <a:ext uri="{FF2B5EF4-FFF2-40B4-BE49-F238E27FC236}">
                <a16:creationId xmlns:a16="http://schemas.microsoft.com/office/drawing/2014/main" id="{196086D0-EB3F-8E47-BAF7-93BD80808DAA}"/>
              </a:ext>
            </a:extLst>
          </p:cNvPr>
          <p:cNvSpPr>
            <a:spLocks noGrp="1"/>
          </p:cNvSpPr>
          <p:nvPr>
            <p:ph type="body" sz="quarter" idx="20"/>
          </p:nvPr>
        </p:nvSpPr>
        <p:spPr>
          <a:xfrm>
            <a:off x="3865035" y="467641"/>
            <a:ext cx="7859328" cy="5602963"/>
          </a:xfrm>
          <a:prstGeom prst="rect">
            <a:avLst/>
          </a:prstGeom>
        </p:spPr>
        <p:txBody>
          <a:bodyPr lIns="72000" tIns="72000" rIns="72000" bIns="72000"/>
          <a:lstStyle>
            <a:lvl1pPr marL="0" indent="0">
              <a:lnSpc>
                <a:spcPct val="110000"/>
              </a:lnSpc>
              <a:spcBef>
                <a:spcPts val="0"/>
              </a:spcBef>
              <a:buClr>
                <a:schemeClr val="tx2"/>
              </a:buClr>
              <a:buFont typeface="Arial" panose="020B0604020202020204" pitchFamily="34" charset="0"/>
              <a:buNone/>
              <a:defRPr sz="1333" b="0" i="0">
                <a:latin typeface="Arial" panose="020B0604020202020204" pitchFamily="34" charset="0"/>
                <a:cs typeface="Arial" panose="020B0604020202020204" pitchFamily="34" charset="0"/>
              </a:defRPr>
            </a:lvl1pPr>
            <a:lvl2pPr>
              <a:buClr>
                <a:schemeClr val="tx2"/>
              </a:buClr>
              <a:defRPr sz="1333" b="0" i="0">
                <a:latin typeface="Arial" panose="020B0604020202020204" pitchFamily="34" charset="0"/>
                <a:cs typeface="Arial" panose="020B0604020202020204" pitchFamily="34" charset="0"/>
              </a:defRPr>
            </a:lvl2pPr>
            <a:lvl3pPr>
              <a:buClr>
                <a:schemeClr val="tx2"/>
              </a:buClr>
              <a:defRPr sz="1333" b="0" i="0">
                <a:latin typeface="Arial" panose="020B0604020202020204" pitchFamily="34" charset="0"/>
                <a:cs typeface="Arial" panose="020B0604020202020204" pitchFamily="34" charset="0"/>
              </a:defRPr>
            </a:lvl3pPr>
            <a:lvl4pPr>
              <a:buClr>
                <a:schemeClr val="tx2"/>
              </a:buClr>
              <a:defRPr sz="1333" b="0" i="0">
                <a:latin typeface="Arial" panose="020B0604020202020204" pitchFamily="34" charset="0"/>
                <a:cs typeface="Arial" panose="020B0604020202020204" pitchFamily="34" charset="0"/>
              </a:defRPr>
            </a:lvl4pPr>
            <a:lvl5pPr>
              <a:buClr>
                <a:schemeClr val="tx2"/>
              </a:buClr>
              <a:defRPr sz="1333" b="0" i="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132320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heme" Target="../theme/theme3.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theme" Target="../theme/theme4.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theme" Target="../theme/theme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image" Target="../media/image24.png"/><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theme" Target="../theme/theme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theme" Target="../theme/theme8.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2185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90" r:id="rId18"/>
    <p:sldLayoutId id="2147483791" r:id="rId19"/>
    <p:sldLayoutId id="2147483795" r:id="rId20"/>
    <p:sldLayoutId id="2147483662" r:id="rId21"/>
    <p:sldLayoutId id="2147483649" r:id="rId22"/>
    <p:sldLayoutId id="2147483651" r:id="rId23"/>
    <p:sldLayoutId id="2147483658" r:id="rId24"/>
    <p:sldLayoutId id="2147483654" r:id="rId25"/>
    <p:sldLayoutId id="2147483671" r:id="rId26"/>
    <p:sldLayoutId id="2147483669" r:id="rId27"/>
    <p:sldLayoutId id="2147483670" r:id="rId28"/>
    <p:sldLayoutId id="2147483788" r:id="rId29"/>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2" userDrawn="1">
          <p15:clr>
            <a:srgbClr val="F26B43"/>
          </p15:clr>
        </p15:guide>
        <p15:guide id="2" orient="horz" pos="226" userDrawn="1">
          <p15:clr>
            <a:srgbClr val="F26B43"/>
          </p15:clr>
        </p15:guide>
        <p15:guide id="3" pos="2868" userDrawn="1">
          <p15:clr>
            <a:srgbClr val="F26B43"/>
          </p15:clr>
        </p15:guide>
        <p15:guide id="4" pos="2892" userDrawn="1">
          <p15:clr>
            <a:srgbClr val="F26B43"/>
          </p15:clr>
        </p15:guide>
        <p15:guide id="5" pos="3403" userDrawn="1">
          <p15:clr>
            <a:srgbClr val="F26B43"/>
          </p15:clr>
        </p15:guide>
        <p15:guide id="6" pos="3424" userDrawn="1">
          <p15:clr>
            <a:srgbClr val="F26B43"/>
          </p15:clr>
        </p15:guide>
        <p15:guide id="7" pos="3935" userDrawn="1">
          <p15:clr>
            <a:srgbClr val="F26B43"/>
          </p15:clr>
        </p15:guide>
        <p15:guide id="8" pos="3959" userDrawn="1">
          <p15:clr>
            <a:srgbClr val="F26B43"/>
          </p15:clr>
        </p15:guide>
        <p15:guide id="9" pos="4468" userDrawn="1">
          <p15:clr>
            <a:srgbClr val="F26B43"/>
          </p15:clr>
        </p15:guide>
        <p15:guide id="10" pos="4491" userDrawn="1">
          <p15:clr>
            <a:srgbClr val="F26B43"/>
          </p15:clr>
        </p15:guide>
        <p15:guide id="11" pos="5000" userDrawn="1">
          <p15:clr>
            <a:srgbClr val="F26B43"/>
          </p15:clr>
        </p15:guide>
        <p15:guide id="12" pos="5024" userDrawn="1">
          <p15:clr>
            <a:srgbClr val="F26B43"/>
          </p15:clr>
        </p15:guide>
        <p15:guide id="13" pos="5535" userDrawn="1">
          <p15:clr>
            <a:srgbClr val="F26B43"/>
          </p15:clr>
        </p15:guide>
        <p15:guide id="14" pos="2336" userDrawn="1">
          <p15:clr>
            <a:srgbClr val="F26B43"/>
          </p15:clr>
        </p15:guide>
        <p15:guide id="15" pos="2359" userDrawn="1">
          <p15:clr>
            <a:srgbClr val="F26B43"/>
          </p15:clr>
        </p15:guide>
        <p15:guide id="16" pos="1827" userDrawn="1">
          <p15:clr>
            <a:srgbClr val="F26B43"/>
          </p15:clr>
        </p15:guide>
        <p15:guide id="17" pos="1803" userDrawn="1">
          <p15:clr>
            <a:srgbClr val="F26B43"/>
          </p15:clr>
        </p15:guide>
        <p15:guide id="18" pos="1292" userDrawn="1">
          <p15:clr>
            <a:srgbClr val="F26B43"/>
          </p15:clr>
        </p15:guide>
        <p15:guide id="19" pos="1271" userDrawn="1">
          <p15:clr>
            <a:srgbClr val="F26B43"/>
          </p15:clr>
        </p15:guide>
        <p15:guide id="20" pos="760" userDrawn="1">
          <p15:clr>
            <a:srgbClr val="F26B43"/>
          </p15:clr>
        </p15:guide>
        <p15:guide id="21" pos="736" userDrawn="1">
          <p15:clr>
            <a:srgbClr val="F26B43"/>
          </p15:clr>
        </p15:guide>
        <p15:guide id="22" pos="227" userDrawn="1">
          <p15:clr>
            <a:srgbClr val="F26B43"/>
          </p15:clr>
        </p15:guide>
        <p15:guide id="23" orient="horz" pos="736" userDrawn="1">
          <p15:clr>
            <a:srgbClr val="F26B43"/>
          </p15:clr>
        </p15:guide>
        <p15:guide id="24" orient="horz" pos="758" userDrawn="1">
          <p15:clr>
            <a:srgbClr val="F26B43"/>
          </p15:clr>
        </p15:guide>
        <p15:guide id="25" orient="horz" pos="1268" userDrawn="1">
          <p15:clr>
            <a:srgbClr val="F26B43"/>
          </p15:clr>
        </p15:guide>
        <p15:guide id="26" orient="horz" pos="1802" userDrawn="1">
          <p15:clr>
            <a:srgbClr val="F26B43"/>
          </p15:clr>
        </p15:guide>
        <p15:guide id="27" orient="horz" pos="1824" userDrawn="1">
          <p15:clr>
            <a:srgbClr val="F26B43"/>
          </p15:clr>
        </p15:guide>
        <p15:guide id="28" orient="horz" pos="2334" userDrawn="1">
          <p15:clr>
            <a:srgbClr val="F26B43"/>
          </p15:clr>
        </p15:guide>
        <p15:guide id="29" orient="horz" pos="2358" userDrawn="1">
          <p15:clr>
            <a:srgbClr val="F26B43"/>
          </p15:clr>
        </p15:guide>
        <p15:guide id="30" orient="horz" pos="2868" userDrawn="1">
          <p15:clr>
            <a:srgbClr val="F26B43"/>
          </p15:clr>
        </p15:guide>
        <p15:guide id="31" orient="horz" pos="2980" userDrawn="1">
          <p15:clr>
            <a:srgbClr val="F26B43"/>
          </p15:clr>
        </p15:guide>
        <p15:guide id="32" orient="horz" pos="3014" userDrawn="1">
          <p15:clr>
            <a:srgbClr val="F26B43"/>
          </p15:clr>
        </p15:guide>
        <p15:guide id="33" orient="horz" pos="30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1019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2">
          <p15:clr>
            <a:srgbClr val="F26B43"/>
          </p15:clr>
        </p15:guide>
        <p15:guide id="2" orient="horz" pos="226">
          <p15:clr>
            <a:srgbClr val="F26B43"/>
          </p15:clr>
        </p15:guide>
        <p15:guide id="3" pos="2868">
          <p15:clr>
            <a:srgbClr val="F26B43"/>
          </p15:clr>
        </p15:guide>
        <p15:guide id="4" pos="2892">
          <p15:clr>
            <a:srgbClr val="F26B43"/>
          </p15:clr>
        </p15:guide>
        <p15:guide id="5" pos="3402">
          <p15:clr>
            <a:srgbClr val="F26B43"/>
          </p15:clr>
        </p15:guide>
        <p15:guide id="6" pos="3424">
          <p15:clr>
            <a:srgbClr val="F26B43"/>
          </p15:clr>
        </p15:guide>
        <p15:guide id="7" pos="3934">
          <p15:clr>
            <a:srgbClr val="F26B43"/>
          </p15:clr>
        </p15:guide>
        <p15:guide id="8" pos="3958">
          <p15:clr>
            <a:srgbClr val="F26B43"/>
          </p15:clr>
        </p15:guide>
        <p15:guide id="9" pos="4468">
          <p15:clr>
            <a:srgbClr val="F26B43"/>
          </p15:clr>
        </p15:guide>
        <p15:guide id="10" pos="4490">
          <p15:clr>
            <a:srgbClr val="F26B43"/>
          </p15:clr>
        </p15:guide>
        <p15:guide id="11" pos="5000">
          <p15:clr>
            <a:srgbClr val="F26B43"/>
          </p15:clr>
        </p15:guide>
        <p15:guide id="12" pos="5024">
          <p15:clr>
            <a:srgbClr val="F26B43"/>
          </p15:clr>
        </p15:guide>
        <p15:guide id="13" pos="5534">
          <p15:clr>
            <a:srgbClr val="F26B43"/>
          </p15:clr>
        </p15:guide>
        <p15:guide id="14" pos="2336">
          <p15:clr>
            <a:srgbClr val="F26B43"/>
          </p15:clr>
        </p15:guide>
        <p15:guide id="15" pos="2358">
          <p15:clr>
            <a:srgbClr val="F26B43"/>
          </p15:clr>
        </p15:guide>
        <p15:guide id="16" pos="1826">
          <p15:clr>
            <a:srgbClr val="F26B43"/>
          </p15:clr>
        </p15:guide>
        <p15:guide id="17" pos="1802">
          <p15:clr>
            <a:srgbClr val="F26B43"/>
          </p15:clr>
        </p15:guide>
        <p15:guide id="18" pos="1292">
          <p15:clr>
            <a:srgbClr val="F26B43"/>
          </p15:clr>
        </p15:guide>
        <p15:guide id="19" pos="1270">
          <p15:clr>
            <a:srgbClr val="F26B43"/>
          </p15:clr>
        </p15:guide>
        <p15:guide id="20" pos="760">
          <p15:clr>
            <a:srgbClr val="F26B43"/>
          </p15:clr>
        </p15:guide>
        <p15:guide id="21" pos="736">
          <p15:clr>
            <a:srgbClr val="F26B43"/>
          </p15:clr>
        </p15:guide>
        <p15:guide id="22" pos="226">
          <p15:clr>
            <a:srgbClr val="F26B43"/>
          </p15:clr>
        </p15:guide>
        <p15:guide id="23" orient="horz" pos="736">
          <p15:clr>
            <a:srgbClr val="F26B43"/>
          </p15:clr>
        </p15:guide>
        <p15:guide id="24" orient="horz" pos="758">
          <p15:clr>
            <a:srgbClr val="F26B43"/>
          </p15:clr>
        </p15:guide>
        <p15:guide id="25" orient="horz" pos="1268">
          <p15:clr>
            <a:srgbClr val="F26B43"/>
          </p15:clr>
        </p15:guide>
        <p15:guide id="26" orient="horz" pos="1802">
          <p15:clr>
            <a:srgbClr val="F26B43"/>
          </p15:clr>
        </p15:guide>
        <p15:guide id="27" orient="horz" pos="1824">
          <p15:clr>
            <a:srgbClr val="F26B43"/>
          </p15:clr>
        </p15:guide>
        <p15:guide id="28" orient="horz" pos="2334">
          <p15:clr>
            <a:srgbClr val="F26B43"/>
          </p15:clr>
        </p15:guide>
        <p15:guide id="29" orient="horz" pos="2358">
          <p15:clr>
            <a:srgbClr val="F26B43"/>
          </p15:clr>
        </p15:guide>
        <p15:guide id="30" orient="horz" pos="2868">
          <p15:clr>
            <a:srgbClr val="F26B43"/>
          </p15:clr>
        </p15:guide>
        <p15:guide id="31" orient="horz" pos="2980">
          <p15:clr>
            <a:srgbClr val="F26B43"/>
          </p15:clr>
        </p15:guide>
        <p15:guide id="32" orient="horz" pos="3014">
          <p15:clr>
            <a:srgbClr val="F26B43"/>
          </p15:clr>
        </p15:guide>
        <p15:guide id="33" orient="horz" pos="309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7972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96" r:id="rId5"/>
    <p:sldLayoutId id="2147483797" r:id="rId6"/>
    <p:sldLayoutId id="2147483798" r:id="rId7"/>
    <p:sldLayoutId id="2147483799" r:id="rId8"/>
    <p:sldLayoutId id="2147483800"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2">
          <p15:clr>
            <a:srgbClr val="F26B43"/>
          </p15:clr>
        </p15:guide>
        <p15:guide id="2" orient="horz" pos="226">
          <p15:clr>
            <a:srgbClr val="F26B43"/>
          </p15:clr>
        </p15:guide>
        <p15:guide id="3" pos="2868">
          <p15:clr>
            <a:srgbClr val="F26B43"/>
          </p15:clr>
        </p15:guide>
        <p15:guide id="4" pos="2892">
          <p15:clr>
            <a:srgbClr val="F26B43"/>
          </p15:clr>
        </p15:guide>
        <p15:guide id="5" pos="3402">
          <p15:clr>
            <a:srgbClr val="F26B43"/>
          </p15:clr>
        </p15:guide>
        <p15:guide id="6" pos="3424">
          <p15:clr>
            <a:srgbClr val="F26B43"/>
          </p15:clr>
        </p15:guide>
        <p15:guide id="7" pos="3934">
          <p15:clr>
            <a:srgbClr val="F26B43"/>
          </p15:clr>
        </p15:guide>
        <p15:guide id="8" pos="3958">
          <p15:clr>
            <a:srgbClr val="F26B43"/>
          </p15:clr>
        </p15:guide>
        <p15:guide id="9" pos="4468">
          <p15:clr>
            <a:srgbClr val="F26B43"/>
          </p15:clr>
        </p15:guide>
        <p15:guide id="10" pos="4490">
          <p15:clr>
            <a:srgbClr val="F26B43"/>
          </p15:clr>
        </p15:guide>
        <p15:guide id="11" pos="5000">
          <p15:clr>
            <a:srgbClr val="F26B43"/>
          </p15:clr>
        </p15:guide>
        <p15:guide id="12" pos="5024">
          <p15:clr>
            <a:srgbClr val="F26B43"/>
          </p15:clr>
        </p15:guide>
        <p15:guide id="13" pos="5534">
          <p15:clr>
            <a:srgbClr val="F26B43"/>
          </p15:clr>
        </p15:guide>
        <p15:guide id="14" pos="2336">
          <p15:clr>
            <a:srgbClr val="F26B43"/>
          </p15:clr>
        </p15:guide>
        <p15:guide id="15" pos="2358">
          <p15:clr>
            <a:srgbClr val="F26B43"/>
          </p15:clr>
        </p15:guide>
        <p15:guide id="16" pos="1826">
          <p15:clr>
            <a:srgbClr val="F26B43"/>
          </p15:clr>
        </p15:guide>
        <p15:guide id="17" pos="1802">
          <p15:clr>
            <a:srgbClr val="F26B43"/>
          </p15:clr>
        </p15:guide>
        <p15:guide id="18" pos="1292">
          <p15:clr>
            <a:srgbClr val="F26B43"/>
          </p15:clr>
        </p15:guide>
        <p15:guide id="19" pos="1270">
          <p15:clr>
            <a:srgbClr val="F26B43"/>
          </p15:clr>
        </p15:guide>
        <p15:guide id="20" pos="760">
          <p15:clr>
            <a:srgbClr val="F26B43"/>
          </p15:clr>
        </p15:guide>
        <p15:guide id="21" pos="736">
          <p15:clr>
            <a:srgbClr val="F26B43"/>
          </p15:clr>
        </p15:guide>
        <p15:guide id="22" pos="226">
          <p15:clr>
            <a:srgbClr val="F26B43"/>
          </p15:clr>
        </p15:guide>
        <p15:guide id="23" orient="horz" pos="736">
          <p15:clr>
            <a:srgbClr val="F26B43"/>
          </p15:clr>
        </p15:guide>
        <p15:guide id="24" orient="horz" pos="758">
          <p15:clr>
            <a:srgbClr val="F26B43"/>
          </p15:clr>
        </p15:guide>
        <p15:guide id="25" orient="horz" pos="1268">
          <p15:clr>
            <a:srgbClr val="F26B43"/>
          </p15:clr>
        </p15:guide>
        <p15:guide id="26" orient="horz" pos="1802">
          <p15:clr>
            <a:srgbClr val="F26B43"/>
          </p15:clr>
        </p15:guide>
        <p15:guide id="27" orient="horz" pos="1824">
          <p15:clr>
            <a:srgbClr val="F26B43"/>
          </p15:clr>
        </p15:guide>
        <p15:guide id="28" orient="horz" pos="2334">
          <p15:clr>
            <a:srgbClr val="F26B43"/>
          </p15:clr>
        </p15:guide>
        <p15:guide id="29" orient="horz" pos="2358">
          <p15:clr>
            <a:srgbClr val="F26B43"/>
          </p15:clr>
        </p15:guide>
        <p15:guide id="30" orient="horz" pos="2868">
          <p15:clr>
            <a:srgbClr val="F26B43"/>
          </p15:clr>
        </p15:guide>
        <p15:guide id="31" orient="horz" pos="2980">
          <p15:clr>
            <a:srgbClr val="F26B43"/>
          </p15:clr>
        </p15:guide>
        <p15:guide id="32" orient="horz" pos="3014">
          <p15:clr>
            <a:srgbClr val="F26B43"/>
          </p15:clr>
        </p15:guide>
        <p15:guide id="33" orient="horz" pos="309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049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30" r:id="rId4"/>
    <p:sldLayoutId id="2147483731" r:id="rId5"/>
    <p:sldLayoutId id="2147483732" r:id="rId6"/>
    <p:sldLayoutId id="2147483733" r:id="rId7"/>
    <p:sldLayoutId id="2147483734" r:id="rId8"/>
    <p:sldLayoutId id="2147483736" r:id="rId9"/>
    <p:sldLayoutId id="2147483737" r:id="rId10"/>
    <p:sldLayoutId id="2147483738" r:id="rId11"/>
    <p:sldLayoutId id="2147483739" r:id="rId12"/>
    <p:sldLayoutId id="2147483740" r:id="rId13"/>
    <p:sldLayoutId id="2147483741" r:id="rId14"/>
    <p:sldLayoutId id="2147483743" r:id="rId15"/>
    <p:sldLayoutId id="2147483744" r:id="rId16"/>
    <p:sldLayoutId id="2147483745" r:id="rId17"/>
    <p:sldLayoutId id="2147483746" r:id="rId18"/>
    <p:sldLayoutId id="2147483748" r:id="rId19"/>
    <p:sldLayoutId id="2147483801" r:id="rId20"/>
    <p:sldLayoutId id="2147483802" r:id="rId21"/>
    <p:sldLayoutId id="2147483803" r:id="rId22"/>
    <p:sldLayoutId id="2147483804" r:id="rId23"/>
    <p:sldLayoutId id="2147483815" r:id="rId24"/>
    <p:sldLayoutId id="2147483835" r:id="rId2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46587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8" r:id="rId15"/>
    <p:sldLayoutId id="2147483805" r:id="rId16"/>
    <p:sldLayoutId id="2147483806" r:id="rId17"/>
    <p:sldLayoutId id="2147483807" r:id="rId18"/>
    <p:sldLayoutId id="2147483808" r:id="rId19"/>
    <p:sldLayoutId id="2147483809" r:id="rId20"/>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E17473-18AD-41EE-A3B1-A4D18D8E344F}"/>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Tree>
    <p:extLst>
      <p:ext uri="{BB962C8B-B14F-4D97-AF65-F5344CB8AC3E}">
        <p14:creationId xmlns:p14="http://schemas.microsoft.com/office/powerpoint/2010/main" val="39646591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810" r:id="rId19"/>
    <p:sldLayoutId id="2147483811" r:id="rId20"/>
    <p:sldLayoutId id="2147483812" r:id="rId21"/>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45741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3624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69.xml"/><Relationship Id="rId6" Type="http://schemas.openxmlformats.org/officeDocument/2006/relationships/image" Target="../media/image5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16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5.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17.xml"/><Relationship Id="rId5" Type="http://schemas.openxmlformats.org/officeDocument/2006/relationships/image" Target="../media/image60.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1.png"/><Relationship Id="rId4" Type="http://schemas.openxmlformats.org/officeDocument/2006/relationships/diagramData" Target="../diagrams/data1.xml"/><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5.xml"/><Relationship Id="rId7" Type="http://schemas.openxmlformats.org/officeDocument/2006/relationships/image" Target="../media/image34.png"/><Relationship Id="rId2" Type="http://schemas.openxmlformats.org/officeDocument/2006/relationships/slideLayout" Target="../slideLayouts/slideLayout82.xml"/><Relationship Id="rId1" Type="http://schemas.openxmlformats.org/officeDocument/2006/relationships/video" Target="https://www.youtube.com/embed/GluchjVKFro?feature=oembed" TargetMode="External"/><Relationship Id="rId6" Type="http://schemas.openxmlformats.org/officeDocument/2006/relationships/image" Target="../media/image33.jpeg"/><Relationship Id="rId5" Type="http://schemas.openxmlformats.org/officeDocument/2006/relationships/image" Target="../media/image31.png"/><Relationship Id="rId10" Type="http://schemas.openxmlformats.org/officeDocument/2006/relationships/image" Target="../media/image37.jpeg"/><Relationship Id="rId4" Type="http://schemas.openxmlformats.org/officeDocument/2006/relationships/image" Target="../media/image30.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0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fHtEAWFsa0" TargetMode="External"/><Relationship Id="rId2" Type="http://schemas.openxmlformats.org/officeDocument/2006/relationships/notesSlide" Target="../notesSlides/notesSlide8.xml"/><Relationship Id="rId1" Type="http://schemas.openxmlformats.org/officeDocument/2006/relationships/slideLayout" Target="../slideLayouts/slideLayout79.xml"/><Relationship Id="rId5" Type="http://schemas.openxmlformats.org/officeDocument/2006/relationships/image" Target="../media/image45.jpe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CAB6-9502-44E1-B062-AC39C01E80C1}"/>
              </a:ext>
            </a:extLst>
          </p:cNvPr>
          <p:cNvSpPr>
            <a:spLocks noGrp="1"/>
          </p:cNvSpPr>
          <p:nvPr>
            <p:ph type="title"/>
          </p:nvPr>
        </p:nvSpPr>
        <p:spPr>
          <a:xfrm>
            <a:off x="738969" y="629767"/>
            <a:ext cx="5054212" cy="2570633"/>
          </a:xfrm>
        </p:spPr>
        <p:txBody>
          <a:bodyPr>
            <a:noAutofit/>
          </a:bodyPr>
          <a:lstStyle/>
          <a:p>
            <a:r>
              <a:rPr lang="en-GB" sz="8800">
                <a:latin typeface="Noto Sans" panose="020B0502040504020204" pitchFamily="34" charset="0"/>
              </a:rPr>
              <a:t>World Water Day</a:t>
            </a:r>
          </a:p>
        </p:txBody>
      </p:sp>
      <p:sp>
        <p:nvSpPr>
          <p:cNvPr id="3" name="Text Placeholder 2">
            <a:extLst>
              <a:ext uri="{FF2B5EF4-FFF2-40B4-BE49-F238E27FC236}">
                <a16:creationId xmlns:a16="http://schemas.microsoft.com/office/drawing/2014/main" id="{9BB43C07-EF16-4642-A500-25FC08EB1FC5}"/>
              </a:ext>
            </a:extLst>
          </p:cNvPr>
          <p:cNvSpPr>
            <a:spLocks noGrp="1"/>
          </p:cNvSpPr>
          <p:nvPr>
            <p:ph type="body" sz="quarter" idx="11"/>
          </p:nvPr>
        </p:nvSpPr>
        <p:spPr>
          <a:xfrm>
            <a:off x="753181" y="1554685"/>
            <a:ext cx="5040000" cy="4027968"/>
          </a:xfrm>
        </p:spPr>
        <p:txBody>
          <a:bodyPr anchor="b"/>
          <a:lstStyle/>
          <a:p>
            <a:r>
              <a:rPr lang="en-GB" sz="2600">
                <a:uFill>
                  <a:solidFill>
                    <a:schemeClr val="bg1"/>
                  </a:solidFill>
                </a:uFill>
                <a:latin typeface="+mj-lt"/>
              </a:rPr>
              <a:t>Presented by: </a:t>
            </a:r>
          </a:p>
        </p:txBody>
      </p:sp>
      <p:pic>
        <p:nvPicPr>
          <p:cNvPr id="5" name="Picture Placeholder 4" descr="A picture containing person, outdoor, red, outdoor object&#10;&#10;Description automatically generated">
            <a:extLst>
              <a:ext uri="{FF2B5EF4-FFF2-40B4-BE49-F238E27FC236}">
                <a16:creationId xmlns:a16="http://schemas.microsoft.com/office/drawing/2014/main" id="{70468DE0-F136-49F4-BC7C-574A39E5516E}"/>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6" name="Vertical Text Placeholder 2">
            <a:extLst>
              <a:ext uri="{FF2B5EF4-FFF2-40B4-BE49-F238E27FC236}">
                <a16:creationId xmlns:a16="http://schemas.microsoft.com/office/drawing/2014/main" id="{4F831FDB-88F5-4C42-BCBA-4E652A4CC6C0}"/>
              </a:ext>
            </a:extLst>
          </p:cNvPr>
          <p:cNvSpPr txBox="1">
            <a:spLocks/>
          </p:cNvSpPr>
          <p:nvPr/>
        </p:nvSpPr>
        <p:spPr>
          <a:xfrm rot="10800000">
            <a:off x="10323514" y="481013"/>
            <a:ext cx="259857" cy="4197098"/>
          </a:xfrm>
          <a:prstGeom prst="rect">
            <a:avLst/>
          </a:prstGeom>
        </p:spPr>
        <p:txBody>
          <a:bodyPr vert="eaVert" lIns="72000" tIns="72000" rIns="72000" bIns="72000" anchor="b"/>
          <a:lstStyle>
            <a:lvl1pPr marL="0" indent="0" algn="r" defTabSz="685800" rtl="0" eaLnBrk="1" latinLnBrk="0" hangingPunct="1">
              <a:lnSpc>
                <a:spcPct val="110000"/>
              </a:lnSpc>
              <a:spcBef>
                <a:spcPts val="0"/>
              </a:spcBef>
              <a:buFont typeface="Arial" panose="020B0604020202020204" pitchFamily="34" charset="0"/>
              <a:buNone/>
              <a:defRPr sz="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700" b="0" i="0" u="none" strike="noStrike" kern="1200" cap="none" spc="0" normalizeH="0" baseline="0" noProof="0">
                <a:ln>
                  <a:noFill/>
                </a:ln>
                <a:solidFill>
                  <a:srgbClr val="000000"/>
                </a:solidFill>
                <a:effectLst/>
                <a:uLnTx/>
                <a:uFillTx/>
                <a:latin typeface="Arial" panose="020B0604020202020204"/>
                <a:ea typeface="+mn-ea"/>
                <a:cs typeface="+mn-cs"/>
              </a:rPr>
              <a:t>WaterAid/ Habibul Haque</a:t>
            </a:r>
          </a:p>
        </p:txBody>
      </p:sp>
    </p:spTree>
    <p:extLst>
      <p:ext uri="{BB962C8B-B14F-4D97-AF65-F5344CB8AC3E}">
        <p14:creationId xmlns:p14="http://schemas.microsoft.com/office/powerpoint/2010/main" val="104250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B99F0D-DD31-42C3-8E66-86515A79AC6B}"/>
              </a:ext>
            </a:extLst>
          </p:cNvPr>
          <p:cNvSpPr>
            <a:spLocks noGrp="1"/>
          </p:cNvSpPr>
          <p:nvPr>
            <p:ph type="body" sz="quarter" idx="18"/>
          </p:nvPr>
        </p:nvSpPr>
        <p:spPr/>
        <p:txBody>
          <a:bodyPr/>
          <a:lstStyle/>
          <a:p>
            <a:endParaRPr lang="en-GB"/>
          </a:p>
        </p:txBody>
      </p:sp>
      <p:sp>
        <p:nvSpPr>
          <p:cNvPr id="9" name="TextBox 8">
            <a:extLst>
              <a:ext uri="{FF2B5EF4-FFF2-40B4-BE49-F238E27FC236}">
                <a16:creationId xmlns:a16="http://schemas.microsoft.com/office/drawing/2014/main" id="{BB831F10-42FC-4A94-AC55-564D3B318A1A}"/>
              </a:ext>
            </a:extLst>
          </p:cNvPr>
          <p:cNvSpPr txBox="1"/>
          <p:nvPr/>
        </p:nvSpPr>
        <p:spPr>
          <a:xfrm>
            <a:off x="7726738" y="5465032"/>
            <a:ext cx="4064001" cy="297454"/>
          </a:xfrm>
          <a:prstGeom prst="rect">
            <a:avLst/>
          </a:prstGeom>
          <a:noFill/>
        </p:spPr>
        <p:txBody>
          <a:bodyPr wrap="square" rtlCol="0">
            <a:spAutoFit/>
          </a:bodyPr>
          <a:lstStyle/>
          <a:p>
            <a:pPr defTabSz="609585"/>
            <a:r>
              <a:rPr lang="en-GB" sz="1333">
                <a:solidFill>
                  <a:srgbClr val="FFFFFF"/>
                </a:solidFill>
                <a:latin typeface="Arial" panose="020B0604020202020204" pitchFamily="34" charset="0"/>
              </a:rPr>
              <a:t>WaterAid/ Laura Summert</a:t>
            </a:r>
            <a:r>
              <a:rPr lang="en-GB" sz="1333">
                <a:solidFill>
                  <a:srgbClr val="FFFFFF"/>
                </a:solidFill>
                <a:latin typeface="Arial" panose="020B0604020202020204"/>
              </a:rPr>
              <a:t>on</a:t>
            </a:r>
          </a:p>
        </p:txBody>
      </p:sp>
      <p:sp>
        <p:nvSpPr>
          <p:cNvPr id="10" name="Rectangle 9">
            <a:extLst>
              <a:ext uri="{FF2B5EF4-FFF2-40B4-BE49-F238E27FC236}">
                <a16:creationId xmlns:a16="http://schemas.microsoft.com/office/drawing/2014/main" id="{D699ABA4-4C73-4CC2-92B1-ADFD705A21E1}"/>
              </a:ext>
            </a:extLst>
          </p:cNvPr>
          <p:cNvSpPr/>
          <p:nvPr/>
        </p:nvSpPr>
        <p:spPr>
          <a:xfrm>
            <a:off x="10186788" y="5882936"/>
            <a:ext cx="1792149" cy="710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latin typeface="Arial" panose="020B0604020202020204"/>
            </a:endParaRPr>
          </a:p>
        </p:txBody>
      </p:sp>
      <p:pic>
        <p:nvPicPr>
          <p:cNvPr id="11" name="Picture 1">
            <a:extLst>
              <a:ext uri="{FF2B5EF4-FFF2-40B4-BE49-F238E27FC236}">
                <a16:creationId xmlns:a16="http://schemas.microsoft.com/office/drawing/2014/main" id="{55F4A06C-15E7-4EF6-8FAA-DE614322A5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138928" y="0"/>
            <a:ext cx="7053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5">
            <a:extLst>
              <a:ext uri="{FF2B5EF4-FFF2-40B4-BE49-F238E27FC236}">
                <a16:creationId xmlns:a16="http://schemas.microsoft.com/office/drawing/2014/main" id="{AFE61CE3-9425-4F04-8982-9A3E5094B479}"/>
              </a:ext>
            </a:extLst>
          </p:cNvPr>
          <p:cNvSpPr/>
          <p:nvPr/>
        </p:nvSpPr>
        <p:spPr>
          <a:xfrm>
            <a:off x="208855" y="263519"/>
            <a:ext cx="4721219" cy="4340379"/>
          </a:xfrm>
          <a:prstGeom prst="roundRect">
            <a:avLst>
              <a:gd name="adj" fmla="val 391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Noto Sans" panose="020B0502040504020204" pitchFamily="34" charset="0"/>
            </a:endParaRPr>
          </a:p>
        </p:txBody>
      </p:sp>
      <p:sp>
        <p:nvSpPr>
          <p:cNvPr id="13" name="Rectangle 3">
            <a:extLst>
              <a:ext uri="{FF2B5EF4-FFF2-40B4-BE49-F238E27FC236}">
                <a16:creationId xmlns:a16="http://schemas.microsoft.com/office/drawing/2014/main" id="{5EBDCFAC-17AA-49B6-870D-4010FD04B003}"/>
              </a:ext>
            </a:extLst>
          </p:cNvPr>
          <p:cNvSpPr>
            <a:spLocks noChangeArrowheads="1"/>
          </p:cNvSpPr>
          <p:nvPr/>
        </p:nvSpPr>
        <p:spPr bwMode="auto">
          <a:xfrm>
            <a:off x="293328" y="398878"/>
            <a:ext cx="459421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GB" altLang="en-US" sz="2400" b="1">
                <a:solidFill>
                  <a:schemeClr val="bg1"/>
                </a:solidFill>
                <a:latin typeface="Noto Sans" panose="020B0502040504020204" pitchFamily="34" charset="0"/>
                <a:ea typeface="Noto Sans" panose="020B0502040504020204" pitchFamily="34"/>
                <a:cs typeface="Noto Sans" panose="020B0502040504020204" pitchFamily="34"/>
              </a:rPr>
              <a:t>“</a:t>
            </a:r>
            <a:r>
              <a:rPr lang="en-GB" sz="2400" b="1" i="0">
                <a:solidFill>
                  <a:schemeClr val="bg1"/>
                </a:solidFill>
                <a:effectLst/>
                <a:latin typeface="Noto Sans" panose="020B0502040504020204" pitchFamily="34" charset="0"/>
              </a:rPr>
              <a:t>The water we used to get before was less clean and smelled bad. Now, we have cleaner water which smells and tastes better. Drinking this water, we will be healthy and safe.”</a:t>
            </a:r>
            <a:r>
              <a:rPr lang="en-GB" altLang="en-US" sz="2400" b="1">
                <a:solidFill>
                  <a:schemeClr val="bg1"/>
                </a:solidFill>
                <a:latin typeface="Noto Sans" panose="020B0502040504020204" pitchFamily="34" charset="0"/>
                <a:ea typeface="Noto Sans" panose="020B0502040504020204" pitchFamily="34"/>
                <a:cs typeface="Noto Sans" panose="020B0502040504020204" pitchFamily="34"/>
              </a:rPr>
              <a:t> </a:t>
            </a:r>
          </a:p>
          <a:p>
            <a:pPr defTabSz="914377" eaLnBrk="0" fontAlgn="base" hangingPunct="0">
              <a:spcBef>
                <a:spcPct val="0"/>
              </a:spcBef>
              <a:spcAft>
                <a:spcPct val="0"/>
              </a:spcAft>
            </a:pPr>
            <a:endParaRPr lang="en-GB" altLang="en-US" sz="2400" b="1">
              <a:solidFill>
                <a:srgbClr val="FFFFFF"/>
              </a:solidFill>
              <a:latin typeface="Noto Sans" panose="020B0502040504020204" pitchFamily="34" charset="0"/>
              <a:ea typeface="Noto Sans" panose="020B0502040504020204" pitchFamily="34"/>
              <a:cs typeface="Noto Sans" panose="020B0502040504020204" pitchFamily="34"/>
            </a:endParaRPr>
          </a:p>
          <a:p>
            <a:pPr defTabSz="914377" eaLnBrk="0" fontAlgn="base" hangingPunct="0">
              <a:spcBef>
                <a:spcPct val="0"/>
              </a:spcBef>
              <a:spcAft>
                <a:spcPct val="0"/>
              </a:spcAft>
            </a:pPr>
            <a:r>
              <a:rPr lang="en-GB" altLang="en-US" sz="2400" b="1">
                <a:solidFill>
                  <a:srgbClr val="FFFFFF"/>
                </a:solidFill>
                <a:latin typeface="Noto Sans" panose="020B0502040504020204" pitchFamily="34" charset="0"/>
                <a:ea typeface="Noto Sans" panose="020B0502040504020204" pitchFamily="34"/>
                <a:cs typeface="Noto Sans" panose="020B0502040504020204" pitchFamily="34"/>
              </a:rPr>
              <a:t>Jannatul, 10, Bangladesh</a:t>
            </a:r>
            <a:endParaRPr lang="en-GB" altLang="en-US" sz="2400">
              <a:solidFill>
                <a:srgbClr val="FFFFFF"/>
              </a:solidFill>
              <a:latin typeface="Noto Sans" panose="020B0502040504020204" pitchFamily="34" charset="0"/>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C1B3B112-D1C5-49D2-9F2F-1487BEE859C5}"/>
              </a:ext>
            </a:extLst>
          </p:cNvPr>
          <p:cNvSpPr txBox="1"/>
          <p:nvPr/>
        </p:nvSpPr>
        <p:spPr>
          <a:xfrm rot="16200000">
            <a:off x="11212216" y="5896144"/>
            <a:ext cx="1721946" cy="246221"/>
          </a:xfrm>
          <a:prstGeom prst="rect">
            <a:avLst/>
          </a:prstGeom>
          <a:noFill/>
        </p:spPr>
        <p:txBody>
          <a:bodyPr wrap="none" rtlCol="0">
            <a:spAutoFit/>
          </a:bodyPr>
          <a:lstStyle/>
          <a:p>
            <a:pPr defTabSz="609585"/>
            <a:r>
              <a:rPr lang="en-GB" sz="1000">
                <a:solidFill>
                  <a:schemeClr val="bg1"/>
                </a:solidFill>
                <a:latin typeface="Noto Sans" panose="020B0502040504020204" pitchFamily="34" charset="0"/>
              </a:rPr>
              <a:t>WaterAid/ </a:t>
            </a:r>
            <a:r>
              <a:rPr lang="en-GB" sz="1000" i="0" u="none" strike="noStrike">
                <a:solidFill>
                  <a:schemeClr val="bg1"/>
                </a:solidFill>
                <a:effectLst/>
                <a:latin typeface="Noto Sans" panose="020B0502040504020204" pitchFamily="34" charset="0"/>
              </a:rPr>
              <a:t>Habibul Haque</a:t>
            </a:r>
            <a:endParaRPr lang="en-GB" sz="1000">
              <a:solidFill>
                <a:schemeClr val="bg1"/>
              </a:solidFill>
              <a:latin typeface="Noto Sans" panose="020B0502040504020204" pitchFamily="34" charset="0"/>
            </a:endParaRPr>
          </a:p>
        </p:txBody>
      </p:sp>
    </p:spTree>
    <p:extLst>
      <p:ext uri="{BB962C8B-B14F-4D97-AF65-F5344CB8AC3E}">
        <p14:creationId xmlns:p14="http://schemas.microsoft.com/office/powerpoint/2010/main" val="232879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sz="3200">
              <a:solidFill>
                <a:srgbClr val="00B0F0"/>
              </a:solidFill>
              <a:latin typeface="Noto Sans" panose="020B0502040504020204" pitchFamily="34" charset="0"/>
            </a:endParaRPr>
          </a:p>
          <a:p>
            <a:endParaRPr lang="en-GB" sz="4000" b="1">
              <a:solidFill>
                <a:srgbClr val="00B0F0"/>
              </a:solidFill>
              <a:latin typeface="Noto Sans" panose="020B0502040504020204" pitchFamily="34" charset="0"/>
            </a:endParaRPr>
          </a:p>
          <a:p>
            <a:endParaRPr lang="en-GB">
              <a:latin typeface="Noto Sans" panose="020B0502040504020204" pitchFamily="34" charset="0"/>
            </a:endParaRPr>
          </a:p>
          <a:p>
            <a:endParaRPr lang="en-GB">
              <a:latin typeface="Noto Sans" panose="020B0502040504020204" pitchFamily="34" charset="0"/>
            </a:endParaRPr>
          </a:p>
        </p:txBody>
      </p:sp>
      <p:sp>
        <p:nvSpPr>
          <p:cNvPr id="2" name="Title 1"/>
          <p:cNvSpPr>
            <a:spLocks noGrp="1"/>
          </p:cNvSpPr>
          <p:nvPr>
            <p:ph type="title" idx="4294967295"/>
          </p:nvPr>
        </p:nvSpPr>
        <p:spPr>
          <a:xfrm>
            <a:off x="474470" y="506413"/>
            <a:ext cx="10104971" cy="1050925"/>
          </a:xfrm>
          <a:prstGeom prst="rect">
            <a:avLst/>
          </a:prstGeom>
        </p:spPr>
        <p:txBody>
          <a:bodyPr anchor="ctr"/>
          <a:lstStyle/>
          <a:p>
            <a:r>
              <a:rPr lang="en-US" sz="3200" b="1">
                <a:solidFill>
                  <a:schemeClr val="bg1"/>
                </a:solidFill>
                <a:latin typeface="Noto Sans" panose="020B0502040504020204" pitchFamily="34" charset="0"/>
              </a:rPr>
              <a:t>How have WaterAid helped since 1981?</a:t>
            </a:r>
          </a:p>
        </p:txBody>
      </p:sp>
      <p:graphicFrame>
        <p:nvGraphicFramePr>
          <p:cNvPr id="18" name="Diagram 17">
            <a:extLst>
              <a:ext uri="{FF2B5EF4-FFF2-40B4-BE49-F238E27FC236}">
                <a16:creationId xmlns:a16="http://schemas.microsoft.com/office/drawing/2014/main" id="{ECA8D74B-0123-4761-B075-861A30D48237}"/>
              </a:ext>
            </a:extLst>
          </p:cNvPr>
          <p:cNvGraphicFramePr/>
          <p:nvPr>
            <p:extLst>
              <p:ext uri="{D42A27DB-BD31-4B8C-83A1-F6EECF244321}">
                <p14:modId xmlns:p14="http://schemas.microsoft.com/office/powerpoint/2010/main" val="3272462393"/>
              </p:ext>
            </p:extLst>
          </p:nvPr>
        </p:nvGraphicFramePr>
        <p:xfrm>
          <a:off x="474470" y="1765300"/>
          <a:ext cx="11425430"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61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ABC7FB6-E6C5-42D9-BC05-17A90ECB04F0}"/>
              </a:ext>
            </a:extLst>
          </p:cNvPr>
          <p:cNvSpPr/>
          <p:nvPr/>
        </p:nvSpPr>
        <p:spPr>
          <a:xfrm>
            <a:off x="1538235" y="481505"/>
            <a:ext cx="2762311" cy="2626488"/>
          </a:xfrm>
          <a:prstGeom prst="roundRect">
            <a:avLst>
              <a:gd name="adj" fmla="val 49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GB" sz="2400" b="1">
                <a:solidFill>
                  <a:srgbClr val="FFFFFF"/>
                </a:solidFill>
                <a:latin typeface="Arial Bold"/>
              </a:rPr>
              <a:t>Low cost and cost effective</a:t>
            </a:r>
          </a:p>
        </p:txBody>
      </p:sp>
      <p:sp>
        <p:nvSpPr>
          <p:cNvPr id="6" name="Rectangle: Rounded Corners 5">
            <a:extLst>
              <a:ext uri="{FF2B5EF4-FFF2-40B4-BE49-F238E27FC236}">
                <a16:creationId xmlns:a16="http://schemas.microsoft.com/office/drawing/2014/main" id="{A157E3BC-399C-4AED-B139-CB888DDA317A}"/>
              </a:ext>
            </a:extLst>
          </p:cNvPr>
          <p:cNvSpPr/>
          <p:nvPr/>
        </p:nvSpPr>
        <p:spPr>
          <a:xfrm>
            <a:off x="1578273" y="3457500"/>
            <a:ext cx="2762311" cy="2626488"/>
          </a:xfrm>
          <a:prstGeom prst="roundRect">
            <a:avLst>
              <a:gd name="adj" fmla="val 49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GB" sz="2400" b="1">
                <a:solidFill>
                  <a:srgbClr val="FFFFFF"/>
                </a:solidFill>
                <a:latin typeface="Arial Bold"/>
              </a:rPr>
              <a:t>Collaborative work with the community and local partners</a:t>
            </a:r>
          </a:p>
        </p:txBody>
      </p:sp>
      <p:sp>
        <p:nvSpPr>
          <p:cNvPr id="7" name="Rectangle: Rounded Corners 6">
            <a:extLst>
              <a:ext uri="{FF2B5EF4-FFF2-40B4-BE49-F238E27FC236}">
                <a16:creationId xmlns:a16="http://schemas.microsoft.com/office/drawing/2014/main" id="{276A102A-8403-4F84-B775-2E633AC03492}"/>
              </a:ext>
            </a:extLst>
          </p:cNvPr>
          <p:cNvSpPr/>
          <p:nvPr/>
        </p:nvSpPr>
        <p:spPr>
          <a:xfrm>
            <a:off x="4721555" y="494520"/>
            <a:ext cx="2762311" cy="2626488"/>
          </a:xfrm>
          <a:prstGeom prst="roundRect">
            <a:avLst>
              <a:gd name="adj" fmla="val 4915"/>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GB" sz="2400" b="1">
                <a:solidFill>
                  <a:srgbClr val="FFFFFF"/>
                </a:solidFill>
                <a:latin typeface="Arial Bold"/>
              </a:rPr>
              <a:t>Community contribution</a:t>
            </a:r>
          </a:p>
        </p:txBody>
      </p:sp>
      <p:sp>
        <p:nvSpPr>
          <p:cNvPr id="8" name="Rectangle: Rounded Corners 7">
            <a:extLst>
              <a:ext uri="{FF2B5EF4-FFF2-40B4-BE49-F238E27FC236}">
                <a16:creationId xmlns:a16="http://schemas.microsoft.com/office/drawing/2014/main" id="{1E228CA2-CAEE-470C-843A-F85FBD49783A}"/>
              </a:ext>
            </a:extLst>
          </p:cNvPr>
          <p:cNvSpPr/>
          <p:nvPr/>
        </p:nvSpPr>
        <p:spPr>
          <a:xfrm>
            <a:off x="7969725" y="3452619"/>
            <a:ext cx="2762311" cy="2626488"/>
          </a:xfrm>
          <a:prstGeom prst="roundRect">
            <a:avLst>
              <a:gd name="adj" fmla="val 4915"/>
            </a:avLst>
          </a:prstGeom>
          <a:solidFill>
            <a:srgbClr val="9E65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GB" sz="2400" b="1">
                <a:solidFill>
                  <a:srgbClr val="FFFFFF"/>
                </a:solidFill>
                <a:latin typeface="Arial Bold"/>
              </a:rPr>
              <a:t>Suitable to the environment </a:t>
            </a:r>
          </a:p>
        </p:txBody>
      </p:sp>
      <p:sp>
        <p:nvSpPr>
          <p:cNvPr id="9" name="Rectangle: Rounded Corners 8">
            <a:extLst>
              <a:ext uri="{FF2B5EF4-FFF2-40B4-BE49-F238E27FC236}">
                <a16:creationId xmlns:a16="http://schemas.microsoft.com/office/drawing/2014/main" id="{AF56CE5D-E0FC-4C36-A04F-21512329B3F7}"/>
              </a:ext>
            </a:extLst>
          </p:cNvPr>
          <p:cNvSpPr/>
          <p:nvPr/>
        </p:nvSpPr>
        <p:spPr>
          <a:xfrm>
            <a:off x="4759858" y="3452619"/>
            <a:ext cx="2762311" cy="2626488"/>
          </a:xfrm>
          <a:prstGeom prst="roundRect">
            <a:avLst>
              <a:gd name="adj" fmla="val 4915"/>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GB" sz="2400" b="1" dirty="0">
                <a:solidFill>
                  <a:srgbClr val="FFFFFF"/>
                </a:solidFill>
                <a:latin typeface="Noto Sans" panose="020B0502040504020204" pitchFamily="34" charset="0"/>
              </a:rPr>
              <a:t>Community empowerment </a:t>
            </a:r>
          </a:p>
          <a:p>
            <a:pPr defTabSz="609585">
              <a:defRPr/>
            </a:pPr>
            <a:r>
              <a:rPr lang="en-GB" sz="2400" b="1" dirty="0">
                <a:solidFill>
                  <a:srgbClr val="FFFFFF"/>
                </a:solidFill>
                <a:latin typeface="Noto Sans" panose="020B0502040504020204" pitchFamily="34" charset="0"/>
              </a:rPr>
              <a:t>and ownership</a:t>
            </a:r>
          </a:p>
        </p:txBody>
      </p:sp>
      <p:sp>
        <p:nvSpPr>
          <p:cNvPr id="10" name="Rectangle: Rounded Corners 9">
            <a:extLst>
              <a:ext uri="{FF2B5EF4-FFF2-40B4-BE49-F238E27FC236}">
                <a16:creationId xmlns:a16="http://schemas.microsoft.com/office/drawing/2014/main" id="{57843AFB-4709-46F2-8B40-275D7351D7B9}"/>
              </a:ext>
            </a:extLst>
          </p:cNvPr>
          <p:cNvSpPr/>
          <p:nvPr/>
        </p:nvSpPr>
        <p:spPr>
          <a:xfrm>
            <a:off x="7969723" y="507467"/>
            <a:ext cx="2762311" cy="2626488"/>
          </a:xfrm>
          <a:prstGeom prst="roundRect">
            <a:avLst>
              <a:gd name="adj" fmla="val 491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GB" sz="2400" b="1">
                <a:solidFill>
                  <a:srgbClr val="FFFFFF"/>
                </a:solidFill>
                <a:latin typeface="Arial Bold"/>
              </a:rPr>
              <a:t>Locally sourced and easily replaceable materials</a:t>
            </a:r>
          </a:p>
        </p:txBody>
      </p:sp>
      <p:pic>
        <p:nvPicPr>
          <p:cNvPr id="17" name="Picture 16" descr="A picture containing drawing&#10;&#10;Description automatically generated">
            <a:extLst>
              <a:ext uri="{FF2B5EF4-FFF2-40B4-BE49-F238E27FC236}">
                <a16:creationId xmlns:a16="http://schemas.microsoft.com/office/drawing/2014/main" id="{5B6AFC0A-AF6F-460C-BD4E-C8369AECD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1602" y="6096000"/>
            <a:ext cx="1440063" cy="444689"/>
          </a:xfrm>
          <a:prstGeom prst="rect">
            <a:avLst/>
          </a:prstGeom>
        </p:spPr>
      </p:pic>
    </p:spTree>
    <p:extLst>
      <p:ext uri="{BB962C8B-B14F-4D97-AF65-F5344CB8AC3E}">
        <p14:creationId xmlns:p14="http://schemas.microsoft.com/office/powerpoint/2010/main" val="177532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cture Placeholder 1"/>
          <p:cNvSpPr txBox="1">
            <a:spLocks/>
          </p:cNvSpPr>
          <p:nvPr/>
        </p:nvSpPr>
        <p:spPr>
          <a:xfrm>
            <a:off x="488947" y="438644"/>
            <a:ext cx="10896253" cy="1334400"/>
          </a:xfrm>
          <a:prstGeom prst="roundRect">
            <a:avLst>
              <a:gd name="adj" fmla="val 6016"/>
            </a:avLst>
          </a:prstGeom>
          <a:solidFill>
            <a:srgbClr val="009FDF"/>
          </a:solidFill>
        </p:spPr>
      </p:sp>
      <p:sp>
        <p:nvSpPr>
          <p:cNvPr id="2" name="Picture Placeholder 1"/>
          <p:cNvSpPr>
            <a:spLocks noGrp="1"/>
          </p:cNvSpPr>
          <p:nvPr>
            <p:ph type="pic" sz="quarter" idx="63"/>
          </p:nvPr>
        </p:nvSpPr>
        <p:spPr>
          <a:xfrm>
            <a:off x="7392445" y="3316056"/>
            <a:ext cx="3992756" cy="1334400"/>
          </a:xfrm>
          <a:solidFill>
            <a:srgbClr val="00B0B9"/>
          </a:solidFill>
        </p:spPr>
      </p:sp>
      <p:sp>
        <p:nvSpPr>
          <p:cNvPr id="3" name="Picture Placeholder 2"/>
          <p:cNvSpPr>
            <a:spLocks noGrp="1"/>
          </p:cNvSpPr>
          <p:nvPr>
            <p:ph type="pic" sz="quarter" idx="64"/>
          </p:nvPr>
        </p:nvSpPr>
        <p:spPr>
          <a:xfrm>
            <a:off x="7392582" y="1900433"/>
            <a:ext cx="3992756" cy="1334400"/>
          </a:xfrm>
          <a:solidFill>
            <a:srgbClr val="D59ED7"/>
          </a:solidFill>
        </p:spPr>
      </p:sp>
      <p:sp>
        <p:nvSpPr>
          <p:cNvPr id="4" name="Picture Placeholder 3"/>
          <p:cNvSpPr>
            <a:spLocks noGrp="1"/>
          </p:cNvSpPr>
          <p:nvPr>
            <p:ph type="pic" sz="quarter" idx="56"/>
          </p:nvPr>
        </p:nvSpPr>
        <p:spPr>
          <a:xfrm>
            <a:off x="7392582" y="4726583"/>
            <a:ext cx="3992756" cy="1334400"/>
          </a:xfrm>
          <a:solidFill>
            <a:srgbClr val="9E652E"/>
          </a:solidFill>
        </p:spPr>
      </p:sp>
      <p:sp>
        <p:nvSpPr>
          <p:cNvPr id="5" name="Picture Placeholder 4"/>
          <p:cNvSpPr>
            <a:spLocks noGrp="1"/>
          </p:cNvSpPr>
          <p:nvPr>
            <p:ph type="pic" sz="quarter" idx="48"/>
          </p:nvPr>
        </p:nvSpPr>
        <p:spPr>
          <a:xfrm>
            <a:off x="1908017" y="3313508"/>
            <a:ext cx="3992756" cy="1334400"/>
          </a:xfrm>
          <a:solidFill>
            <a:srgbClr val="FFAE62"/>
          </a:solidFill>
        </p:spPr>
      </p:sp>
      <p:sp>
        <p:nvSpPr>
          <p:cNvPr id="6" name="Title 5"/>
          <p:cNvSpPr>
            <a:spLocks noGrp="1"/>
          </p:cNvSpPr>
          <p:nvPr>
            <p:ph type="title"/>
          </p:nvPr>
        </p:nvSpPr>
        <p:spPr>
          <a:xfrm>
            <a:off x="564420" y="573997"/>
            <a:ext cx="10896253" cy="672000"/>
          </a:xfrm>
        </p:spPr>
        <p:txBody>
          <a:bodyPr/>
          <a:lstStyle/>
          <a:p>
            <a:r>
              <a:rPr lang="en-GB" sz="6400">
                <a:solidFill>
                  <a:schemeClr val="bg1"/>
                </a:solidFill>
              </a:rPr>
              <a:t>Get involved with WaterAid</a:t>
            </a:r>
          </a:p>
        </p:txBody>
      </p:sp>
      <p:pic>
        <p:nvPicPr>
          <p:cNvPr id="29" name="Picture Placeholder 28"/>
          <p:cNvPicPr>
            <a:picLocks noGrp="1" noChangeAspect="1"/>
          </p:cNvPicPr>
          <p:nvPr>
            <p:ph type="pic" sz="quarter" idx="41"/>
          </p:nvPr>
        </p:nvPicPr>
        <p:blipFill>
          <a:blip r:embed="rId3" cstate="email">
            <a:extLst>
              <a:ext uri="{28A0092B-C50C-407E-A947-70E740481C1C}">
                <a14:useLocalDpi xmlns:a14="http://schemas.microsoft.com/office/drawing/2010/main"/>
              </a:ext>
            </a:extLst>
          </a:blip>
          <a:srcRect/>
          <a:stretch>
            <a:fillRect/>
          </a:stretch>
        </p:blipFill>
        <p:spPr>
          <a:xfrm>
            <a:off x="488947" y="4737481"/>
            <a:ext cx="1334400" cy="1334400"/>
          </a:xfrm>
        </p:spPr>
      </p:pic>
      <p:sp>
        <p:nvSpPr>
          <p:cNvPr id="10" name="Picture Placeholder 9"/>
          <p:cNvSpPr>
            <a:spLocks noGrp="1"/>
          </p:cNvSpPr>
          <p:nvPr>
            <p:ph type="pic" sz="quarter" idx="49"/>
          </p:nvPr>
        </p:nvSpPr>
        <p:spPr>
          <a:xfrm>
            <a:off x="1904039" y="4726583"/>
            <a:ext cx="3992756" cy="1334400"/>
          </a:xfrm>
          <a:solidFill>
            <a:srgbClr val="E0457B"/>
          </a:solidFill>
        </p:spPr>
      </p:sp>
      <p:sp>
        <p:nvSpPr>
          <p:cNvPr id="11" name="Picture Placeholder 10"/>
          <p:cNvSpPr>
            <a:spLocks noGrp="1"/>
          </p:cNvSpPr>
          <p:nvPr>
            <p:ph type="pic" sz="quarter" idx="51"/>
          </p:nvPr>
        </p:nvSpPr>
        <p:spPr>
          <a:xfrm>
            <a:off x="1904314" y="1924844"/>
            <a:ext cx="3992756" cy="1334400"/>
          </a:xfrm>
          <a:solidFill>
            <a:srgbClr val="84BD00"/>
          </a:solidFill>
        </p:spPr>
      </p:sp>
      <p:pic>
        <p:nvPicPr>
          <p:cNvPr id="31" name="Picture Placeholder 30"/>
          <p:cNvPicPr>
            <a:picLocks noGrp="1" noChangeAspect="1"/>
          </p:cNvPicPr>
          <p:nvPr>
            <p:ph type="pic" sz="quarter" idx="53"/>
          </p:nvPr>
        </p:nvPicPr>
        <p:blipFill>
          <a:blip r:embed="rId4" cstate="email">
            <a:extLst>
              <a:ext uri="{28A0092B-C50C-407E-A947-70E740481C1C}">
                <a14:useLocalDpi xmlns:a14="http://schemas.microsoft.com/office/drawing/2010/main"/>
              </a:ext>
            </a:extLst>
          </a:blip>
          <a:srcRect/>
          <a:stretch>
            <a:fillRect/>
          </a:stretch>
        </p:blipFill>
        <p:spPr>
          <a:xfrm>
            <a:off x="5977488" y="3316056"/>
            <a:ext cx="1334400" cy="1334400"/>
          </a:xfrm>
        </p:spPr>
      </p:pic>
      <p:pic>
        <p:nvPicPr>
          <p:cNvPr id="33" name="Picture Placeholder 32"/>
          <p:cNvPicPr>
            <a:picLocks noGrp="1" noChangeAspect="1"/>
          </p:cNvPicPr>
          <p:nvPr>
            <p:ph type="pic" sz="quarter" idx="54"/>
          </p:nvPr>
        </p:nvPicPr>
        <p:blipFill>
          <a:blip r:embed="rId5" cstate="email">
            <a:extLst>
              <a:ext uri="{28A0092B-C50C-407E-A947-70E740481C1C}">
                <a14:useLocalDpi xmlns:a14="http://schemas.microsoft.com/office/drawing/2010/main"/>
              </a:ext>
            </a:extLst>
          </a:blip>
          <a:srcRect/>
          <a:stretch>
            <a:fillRect/>
          </a:stretch>
        </p:blipFill>
        <p:spPr>
          <a:xfrm>
            <a:off x="5977625" y="1900433"/>
            <a:ext cx="1334400" cy="1334400"/>
          </a:xfrm>
        </p:spPr>
      </p:pic>
      <p:pic>
        <p:nvPicPr>
          <p:cNvPr id="35" name="Picture Placeholder 34"/>
          <p:cNvPicPr>
            <a:picLocks noGrp="1" noChangeAspect="1"/>
          </p:cNvPicPr>
          <p:nvPr>
            <p:ph type="pic" sz="quarter" idx="55"/>
          </p:nvPr>
        </p:nvPicPr>
        <p:blipFill>
          <a:blip r:embed="rId6" cstate="email">
            <a:extLst>
              <a:ext uri="{28A0092B-C50C-407E-A947-70E740481C1C}">
                <a14:useLocalDpi xmlns:a14="http://schemas.microsoft.com/office/drawing/2010/main"/>
              </a:ext>
            </a:extLst>
          </a:blip>
          <a:srcRect/>
          <a:stretch>
            <a:fillRect/>
          </a:stretch>
        </p:blipFill>
        <p:spPr>
          <a:xfrm>
            <a:off x="5977488" y="4726583"/>
            <a:ext cx="1334400" cy="1334400"/>
          </a:xfrm>
        </p:spPr>
      </p:pic>
      <p:sp>
        <p:nvSpPr>
          <p:cNvPr id="15" name="Content Placeholder 14"/>
          <p:cNvSpPr>
            <a:spLocks noGrp="1"/>
          </p:cNvSpPr>
          <p:nvPr>
            <p:ph idx="25"/>
          </p:nvPr>
        </p:nvSpPr>
        <p:spPr>
          <a:xfrm>
            <a:off x="1905953" y="3392183"/>
            <a:ext cx="3624407" cy="859367"/>
          </a:xfrm>
        </p:spPr>
        <p:txBody>
          <a:bodyPr/>
          <a:lstStyle/>
          <a:p>
            <a:r>
              <a:rPr lang="en-GB" sz="2400">
                <a:solidFill>
                  <a:schemeClr val="bg1"/>
                </a:solidFill>
              </a:rPr>
              <a:t>Fundraising activities- bake sale</a:t>
            </a:r>
          </a:p>
        </p:txBody>
      </p:sp>
      <p:sp>
        <p:nvSpPr>
          <p:cNvPr id="19" name="Content Placeholder 18"/>
          <p:cNvSpPr>
            <a:spLocks noGrp="1"/>
          </p:cNvSpPr>
          <p:nvPr>
            <p:ph idx="50"/>
          </p:nvPr>
        </p:nvSpPr>
        <p:spPr>
          <a:xfrm>
            <a:off x="1966799" y="1994191"/>
            <a:ext cx="3624471" cy="859367"/>
          </a:xfrm>
        </p:spPr>
        <p:txBody>
          <a:bodyPr/>
          <a:lstStyle/>
          <a:p>
            <a:r>
              <a:rPr lang="en-GB" sz="2400" dirty="0">
                <a:solidFill>
                  <a:schemeClr val="bg1"/>
                </a:solidFill>
              </a:rPr>
              <a:t>Fun activities like quizzes, games nights</a:t>
            </a:r>
          </a:p>
        </p:txBody>
      </p:sp>
      <p:sp>
        <p:nvSpPr>
          <p:cNvPr id="20" name="Content Placeholder 19"/>
          <p:cNvSpPr>
            <a:spLocks noGrp="1"/>
          </p:cNvSpPr>
          <p:nvPr>
            <p:ph idx="52"/>
          </p:nvPr>
        </p:nvSpPr>
        <p:spPr>
          <a:xfrm>
            <a:off x="1986581" y="4829615"/>
            <a:ext cx="3624471" cy="859367"/>
          </a:xfrm>
        </p:spPr>
        <p:txBody>
          <a:bodyPr/>
          <a:lstStyle/>
          <a:p>
            <a:r>
              <a:rPr lang="en-GB" sz="2400">
                <a:solidFill>
                  <a:schemeClr val="bg1"/>
                </a:solidFill>
              </a:rPr>
              <a:t>Volunteer – join the Speaker Network</a:t>
            </a:r>
          </a:p>
          <a:p>
            <a:endParaRPr lang="en-GB">
              <a:solidFill>
                <a:schemeClr val="bg1"/>
              </a:solidFill>
            </a:endParaRPr>
          </a:p>
        </p:txBody>
      </p:sp>
      <p:sp>
        <p:nvSpPr>
          <p:cNvPr id="21" name="Content Placeholder 20"/>
          <p:cNvSpPr>
            <a:spLocks noGrp="1"/>
          </p:cNvSpPr>
          <p:nvPr>
            <p:ph idx="57"/>
          </p:nvPr>
        </p:nvSpPr>
        <p:spPr>
          <a:xfrm>
            <a:off x="7394430" y="3316057"/>
            <a:ext cx="3624471" cy="859367"/>
          </a:xfrm>
        </p:spPr>
        <p:txBody>
          <a:bodyPr/>
          <a:lstStyle/>
          <a:p>
            <a:r>
              <a:rPr lang="en-GB" sz="2400">
                <a:solidFill>
                  <a:schemeClr val="bg1"/>
                </a:solidFill>
              </a:rPr>
              <a:t>Campaign – sign a petition or lobby your  MP</a:t>
            </a:r>
          </a:p>
          <a:p>
            <a:endParaRPr lang="en-GB" sz="2133">
              <a:solidFill>
                <a:schemeClr val="bg1"/>
              </a:solidFill>
            </a:endParaRPr>
          </a:p>
        </p:txBody>
      </p:sp>
      <p:sp>
        <p:nvSpPr>
          <p:cNvPr id="25" name="Content Placeholder 24"/>
          <p:cNvSpPr>
            <a:spLocks noGrp="1"/>
          </p:cNvSpPr>
          <p:nvPr>
            <p:ph idx="61"/>
          </p:nvPr>
        </p:nvSpPr>
        <p:spPr>
          <a:xfrm>
            <a:off x="7394567" y="1900434"/>
            <a:ext cx="3624471" cy="859367"/>
          </a:xfrm>
        </p:spPr>
        <p:txBody>
          <a:bodyPr/>
          <a:lstStyle/>
          <a:p>
            <a:r>
              <a:rPr lang="en-GB" sz="2400">
                <a:solidFill>
                  <a:schemeClr val="bg1"/>
                </a:solidFill>
              </a:rPr>
              <a:t>Schools – our  educational resources</a:t>
            </a:r>
            <a:endParaRPr lang="en-GB">
              <a:solidFill>
                <a:schemeClr val="bg1"/>
              </a:solidFill>
            </a:endParaRPr>
          </a:p>
        </p:txBody>
      </p:sp>
      <p:sp>
        <p:nvSpPr>
          <p:cNvPr id="26" name="Content Placeholder 25"/>
          <p:cNvSpPr>
            <a:spLocks noGrp="1"/>
          </p:cNvSpPr>
          <p:nvPr>
            <p:ph idx="62"/>
          </p:nvPr>
        </p:nvSpPr>
        <p:spPr>
          <a:xfrm>
            <a:off x="7394430" y="4726583"/>
            <a:ext cx="3624471" cy="859367"/>
          </a:xfrm>
        </p:spPr>
        <p:txBody>
          <a:bodyPr/>
          <a:lstStyle/>
          <a:p>
            <a:r>
              <a:rPr lang="en-GB" sz="2400">
                <a:solidFill>
                  <a:schemeClr val="bg1"/>
                </a:solidFill>
              </a:rPr>
              <a:t>Organise events with your faith group or service club</a:t>
            </a:r>
          </a:p>
        </p:txBody>
      </p:sp>
      <p:pic>
        <p:nvPicPr>
          <p:cNvPr id="44" name="Picture Placeholder 43"/>
          <p:cNvPicPr>
            <a:picLocks noGrp="1" noChangeAspect="1"/>
          </p:cNvPicPr>
          <p:nvPr>
            <p:ph type="pic" sz="quarter" idx="29"/>
          </p:nvPr>
        </p:nvPicPr>
        <p:blipFill>
          <a:blip r:embed="rId7" cstate="email">
            <a:extLst>
              <a:ext uri="{28A0092B-C50C-407E-A947-70E740481C1C}">
                <a14:useLocalDpi xmlns:a14="http://schemas.microsoft.com/office/drawing/2010/main"/>
              </a:ext>
            </a:extLst>
          </a:blip>
          <a:srcRect/>
          <a:stretch>
            <a:fillRect/>
          </a:stretch>
        </p:blipFill>
        <p:spPr>
          <a:xfrm>
            <a:off x="490996" y="3305759"/>
            <a:ext cx="1334400" cy="1334400"/>
          </a:xfrm>
        </p:spPr>
      </p:pic>
      <p:pic>
        <p:nvPicPr>
          <p:cNvPr id="12" name="Picture Placeholder 11">
            <a:extLst>
              <a:ext uri="{FF2B5EF4-FFF2-40B4-BE49-F238E27FC236}">
                <a16:creationId xmlns:a16="http://schemas.microsoft.com/office/drawing/2014/main" id="{3FA7DC09-C948-422D-80BB-4A67A5F4081B}"/>
              </a:ext>
            </a:extLst>
          </p:cNvPr>
          <p:cNvPicPr>
            <a:picLocks noGrp="1" noChangeAspect="1"/>
          </p:cNvPicPr>
          <p:nvPr>
            <p:ph type="pic" sz="quarter" idx="45"/>
          </p:nvPr>
        </p:nvPicPr>
        <p:blipFill>
          <a:blip r:embed="rId8" cstate="email">
            <a:extLst>
              <a:ext uri="{28A0092B-C50C-407E-A947-70E740481C1C}">
                <a14:useLocalDpi xmlns:a14="http://schemas.microsoft.com/office/drawing/2010/main"/>
              </a:ext>
            </a:extLst>
          </a:blip>
          <a:srcRect/>
          <a:stretch>
            <a:fillRect/>
          </a:stretch>
        </p:blipFill>
        <p:spPr>
          <a:xfrm>
            <a:off x="500661" y="1866128"/>
            <a:ext cx="1334400" cy="1334400"/>
          </a:xfrm>
        </p:spPr>
      </p:pic>
    </p:spTree>
    <p:extLst>
      <p:ext uri="{BB962C8B-B14F-4D97-AF65-F5344CB8AC3E}">
        <p14:creationId xmlns:p14="http://schemas.microsoft.com/office/powerpoint/2010/main" val="140819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0503" y="6130504"/>
            <a:ext cx="1070164" cy="330744"/>
          </a:xfrm>
          <a:prstGeom prst="rect">
            <a:avLst/>
          </a:prstGeom>
        </p:spPr>
      </p:pic>
      <p:sp>
        <p:nvSpPr>
          <p:cNvPr id="4" name="Rounded Rectangle 17">
            <a:extLst>
              <a:ext uri="{FF2B5EF4-FFF2-40B4-BE49-F238E27FC236}">
                <a16:creationId xmlns:a16="http://schemas.microsoft.com/office/drawing/2014/main" id="{2F7449C1-BFEE-48AC-A349-9FE811D427FA}"/>
              </a:ext>
            </a:extLst>
          </p:cNvPr>
          <p:cNvSpPr/>
          <p:nvPr/>
        </p:nvSpPr>
        <p:spPr>
          <a:xfrm>
            <a:off x="488348" y="456279"/>
            <a:ext cx="10056429" cy="989119"/>
          </a:xfrm>
          <a:prstGeom prst="roundRect">
            <a:avLst>
              <a:gd name="adj" fmla="val 8358"/>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Arial"/>
            </a:endParaRPr>
          </a:p>
        </p:txBody>
      </p:sp>
      <p:sp>
        <p:nvSpPr>
          <p:cNvPr id="5" name="Content Placeholder 9">
            <a:extLst>
              <a:ext uri="{FF2B5EF4-FFF2-40B4-BE49-F238E27FC236}">
                <a16:creationId xmlns:a16="http://schemas.microsoft.com/office/drawing/2014/main" id="{D690FF0D-3429-4BF0-A3E8-68FCB0F79BED}"/>
              </a:ext>
            </a:extLst>
          </p:cNvPr>
          <p:cNvSpPr txBox="1">
            <a:spLocks/>
          </p:cNvSpPr>
          <p:nvPr/>
        </p:nvSpPr>
        <p:spPr>
          <a:xfrm>
            <a:off x="488349" y="432467"/>
            <a:ext cx="5942931" cy="859367"/>
          </a:xfrm>
          <a:prstGeom prst="rect">
            <a:avLst/>
          </a:prstGeom>
        </p:spPr>
        <p:txBody>
          <a:bodyPr lIns="144000" tIns="96000" rIns="96000" bIns="0"/>
          <a:lstStyle>
            <a:lvl1pPr marL="0" indent="0" algn="l" defTabSz="457200" rtl="0" eaLnBrk="1" latinLnBrk="0" hangingPunct="1">
              <a:lnSpc>
                <a:spcPct val="100000"/>
              </a:lnSpc>
              <a:spcBef>
                <a:spcPts val="0"/>
              </a:spcBef>
              <a:buClr>
                <a:schemeClr val="accent1"/>
              </a:buClr>
              <a:buFontTx/>
              <a:buNone/>
              <a:defRPr sz="1100" b="1" kern="1200">
                <a:solidFill>
                  <a:schemeClr val="tx1"/>
                </a:solidFill>
                <a:latin typeface="Arial" pitchFamily="34" charset="0"/>
                <a:ea typeface="+mn-ea"/>
                <a:cs typeface="Arial" pitchFamily="34" charset="0"/>
              </a:defRPr>
            </a:lvl1pPr>
            <a:lvl2pPr marL="360000" indent="0" algn="l" defTabSz="457200" rtl="0" eaLnBrk="1" latinLnBrk="0" hangingPunct="1">
              <a:lnSpc>
                <a:spcPct val="100000"/>
              </a:lnSpc>
              <a:spcBef>
                <a:spcPts val="0"/>
              </a:spcBef>
              <a:buFontTx/>
              <a:buNone/>
              <a:defRPr sz="1800" kern="1200" baseline="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baseline="0">
                <a:solidFill>
                  <a:schemeClr val="tx1"/>
                </a:solidFill>
                <a:latin typeface="Arial" pitchFamily="34" charset="0"/>
                <a:ea typeface="+mn-ea"/>
                <a:cs typeface="Arial" pitchFamily="34" charset="0"/>
              </a:defRPr>
            </a:lvl3pPr>
            <a:lvl4pPr marL="622800" indent="-1800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6228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buClr>
                <a:srgbClr val="009FDF"/>
              </a:buClr>
            </a:pPr>
            <a:r>
              <a:rPr lang="en-US" sz="4800">
                <a:solidFill>
                  <a:srgbClr val="FFFFFF"/>
                </a:solidFill>
                <a:latin typeface="Arial"/>
              </a:rPr>
              <a:t>Walk for Water</a:t>
            </a:r>
          </a:p>
          <a:p>
            <a:pPr defTabSz="609585">
              <a:buClr>
                <a:srgbClr val="009FDF"/>
              </a:buClr>
            </a:pPr>
            <a:endParaRPr lang="en-US" sz="2667">
              <a:solidFill>
                <a:srgbClr val="FFFFFF"/>
              </a:solidFill>
            </a:endParaRPr>
          </a:p>
        </p:txBody>
      </p:sp>
      <p:pic>
        <p:nvPicPr>
          <p:cNvPr id="11" name="Picture Placeholder 3">
            <a:extLst>
              <a:ext uri="{FF2B5EF4-FFF2-40B4-BE49-F238E27FC236}">
                <a16:creationId xmlns:a16="http://schemas.microsoft.com/office/drawing/2014/main" id="{60B6608E-2B2B-42B3-B4F4-FAEB3EEBD1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7972" y="2996783"/>
            <a:ext cx="1080000" cy="1080000"/>
          </a:xfrm>
          <a:prstGeom prst="roundRect">
            <a:avLst>
              <a:gd name="adj" fmla="val 6016"/>
            </a:avLst>
          </a:prstGeom>
          <a:noFill/>
        </p:spPr>
      </p:pic>
      <p:pic>
        <p:nvPicPr>
          <p:cNvPr id="18" name="Picture Placeholder 10">
            <a:extLst>
              <a:ext uri="{FF2B5EF4-FFF2-40B4-BE49-F238E27FC236}">
                <a16:creationId xmlns:a16="http://schemas.microsoft.com/office/drawing/2014/main" id="{F7FF0B27-EC04-4C00-82D0-B9E25E65F0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80487" y="1841385"/>
            <a:ext cx="1080000" cy="1080000"/>
          </a:xfrm>
          <a:prstGeom prst="roundRect">
            <a:avLst>
              <a:gd name="adj" fmla="val 6016"/>
            </a:avLst>
          </a:prstGeom>
          <a:noFill/>
        </p:spPr>
      </p:pic>
      <p:sp>
        <p:nvSpPr>
          <p:cNvPr id="14" name="Rounded Rectangle 17">
            <a:extLst>
              <a:ext uri="{FF2B5EF4-FFF2-40B4-BE49-F238E27FC236}">
                <a16:creationId xmlns:a16="http://schemas.microsoft.com/office/drawing/2014/main" id="{2F7449C1-BFEE-48AC-A349-9FE811D427FA}"/>
              </a:ext>
            </a:extLst>
          </p:cNvPr>
          <p:cNvSpPr/>
          <p:nvPr/>
        </p:nvSpPr>
        <p:spPr>
          <a:xfrm>
            <a:off x="494278" y="5516654"/>
            <a:ext cx="3119885" cy="908879"/>
          </a:xfrm>
          <a:prstGeom prst="roundRect">
            <a:avLst>
              <a:gd name="adj" fmla="val 7052"/>
            </a:avLst>
          </a:prstGeom>
          <a:solidFill>
            <a:srgbClr val="007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en-GB" b="1">
                <a:solidFill>
                  <a:srgbClr val="FFFFFF"/>
                </a:solidFill>
                <a:latin typeface="Arial"/>
                <a:cs typeface="Arial" panose="020B0604020202020204" pitchFamily="34" charset="0"/>
              </a:rPr>
              <a:t>Sign up now:</a:t>
            </a:r>
          </a:p>
          <a:p>
            <a:pPr defTabSz="609585"/>
            <a:r>
              <a:rPr lang="en-GB" b="1">
                <a:solidFill>
                  <a:srgbClr val="FFFFFF"/>
                </a:solidFill>
                <a:latin typeface="Arial"/>
                <a:cs typeface="Arial" panose="020B0604020202020204" pitchFamily="34" charset="0"/>
              </a:rPr>
              <a:t>walkforwater.wateraid.org</a:t>
            </a:r>
          </a:p>
        </p:txBody>
      </p:sp>
      <p:pic>
        <p:nvPicPr>
          <p:cNvPr id="17" name="Group 11">
            <a:extLst>
              <a:ext uri="{FF2B5EF4-FFF2-40B4-BE49-F238E27FC236}">
                <a16:creationId xmlns:a16="http://schemas.microsoft.com/office/drawing/2014/main" id="{4E5C1C02-785A-4468-ABD6-E60C49885F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3732444" y="1854553"/>
            <a:ext cx="3326779" cy="3326779"/>
          </a:xfrm>
          <a:prstGeom prst="roundRect">
            <a:avLst>
              <a:gd name="adj" fmla="val 3467"/>
            </a:avLst>
          </a:prstGeom>
          <a:solidFill>
            <a:srgbClr val="FFFFFF">
              <a:shade val="85000"/>
            </a:srgbClr>
          </a:solidFill>
          <a:ln>
            <a:noFill/>
          </a:ln>
          <a:effectLst/>
        </p:spPr>
      </p:pic>
      <p:sp>
        <p:nvSpPr>
          <p:cNvPr id="21" name="Rounded Rectangle 17">
            <a:extLst>
              <a:ext uri="{FF2B5EF4-FFF2-40B4-BE49-F238E27FC236}">
                <a16:creationId xmlns:a16="http://schemas.microsoft.com/office/drawing/2014/main" id="{9084BEF4-EFCA-48AF-8D4D-694D10F5158E}"/>
              </a:ext>
            </a:extLst>
          </p:cNvPr>
          <p:cNvSpPr/>
          <p:nvPr/>
        </p:nvSpPr>
        <p:spPr>
          <a:xfrm>
            <a:off x="471600" y="1879166"/>
            <a:ext cx="3142563" cy="3326779"/>
          </a:xfrm>
          <a:prstGeom prst="roundRect">
            <a:avLst>
              <a:gd name="adj" fmla="val 7052"/>
            </a:avLst>
          </a:prstGeom>
          <a:solidFill>
            <a:srgbClr val="007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en-GB" sz="2400" b="1">
                <a:solidFill>
                  <a:srgbClr val="FFFFFF"/>
                </a:solidFill>
                <a:latin typeface="Arial"/>
                <a:cs typeface="Arial"/>
              </a:rPr>
              <a:t>How far will you Walk for Water?</a:t>
            </a:r>
            <a:endParaRPr lang="en-US" sz="2400">
              <a:solidFill>
                <a:srgbClr val="FFFFFF"/>
              </a:solidFill>
              <a:latin typeface="Arial"/>
              <a:cs typeface="Arial"/>
            </a:endParaRPr>
          </a:p>
          <a:p>
            <a:pPr defTabSz="609585"/>
            <a:endParaRPr lang="en-GB" sz="2400" b="1">
              <a:solidFill>
                <a:srgbClr val="FFFFFF"/>
              </a:solidFill>
              <a:latin typeface="Arial"/>
              <a:cs typeface="Arial" panose="020B0604020202020204" pitchFamily="34" charset="0"/>
            </a:endParaRPr>
          </a:p>
          <a:p>
            <a:pPr defTabSz="609585"/>
            <a:r>
              <a:rPr lang="en-GB" sz="2400" b="1">
                <a:solidFill>
                  <a:srgbClr val="FFFFFF"/>
                </a:solidFill>
                <a:latin typeface="Arial"/>
                <a:cs typeface="Arial"/>
              </a:rPr>
              <a:t>This March, your steps will change lives for good</a:t>
            </a:r>
          </a:p>
        </p:txBody>
      </p:sp>
      <p:pic>
        <p:nvPicPr>
          <p:cNvPr id="15" name="Group 11">
            <a:extLst>
              <a:ext uri="{FF2B5EF4-FFF2-40B4-BE49-F238E27FC236}">
                <a16:creationId xmlns:a16="http://schemas.microsoft.com/office/drawing/2014/main" id="{B232C7D3-FACB-46AD-AC5D-5E5ECDA0A2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7177504" y="1862514"/>
            <a:ext cx="3326779" cy="3326779"/>
          </a:xfrm>
          <a:prstGeom prst="roundRect">
            <a:avLst>
              <a:gd name="adj" fmla="val 3467"/>
            </a:avLst>
          </a:prstGeom>
          <a:solidFill>
            <a:srgbClr val="FFFFFF">
              <a:shade val="85000"/>
            </a:srgbClr>
          </a:solidFill>
          <a:ln>
            <a:noFill/>
          </a:ln>
          <a:effectLst/>
        </p:spPr>
      </p:pic>
      <p:pic>
        <p:nvPicPr>
          <p:cNvPr id="22" name="Picture Placeholder 10">
            <a:extLst>
              <a:ext uri="{FF2B5EF4-FFF2-40B4-BE49-F238E27FC236}">
                <a16:creationId xmlns:a16="http://schemas.microsoft.com/office/drawing/2014/main" id="{AE325D31-86B6-46D0-933B-5A2E8169055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67972" y="4130421"/>
            <a:ext cx="1080000" cy="1080000"/>
          </a:xfrm>
          <a:prstGeom prst="roundRect">
            <a:avLst>
              <a:gd name="adj" fmla="val 6016"/>
            </a:avLst>
          </a:prstGeom>
          <a:noFill/>
        </p:spPr>
      </p:pic>
    </p:spTree>
    <p:extLst>
      <p:ext uri="{BB962C8B-B14F-4D97-AF65-F5344CB8AC3E}">
        <p14:creationId xmlns:p14="http://schemas.microsoft.com/office/powerpoint/2010/main" val="223778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solidFill>
            <a:srgbClr val="9E007E"/>
          </a:solidFill>
        </p:spPr>
      </p:sp>
      <p:sp>
        <p:nvSpPr>
          <p:cNvPr id="4" name="Title 3"/>
          <p:cNvSpPr>
            <a:spLocks noGrp="1"/>
          </p:cNvSpPr>
          <p:nvPr>
            <p:ph type="title"/>
          </p:nvPr>
        </p:nvSpPr>
        <p:spPr>
          <a:xfrm>
            <a:off x="949838" y="1038891"/>
            <a:ext cx="10292324" cy="899461"/>
          </a:xfrm>
        </p:spPr>
        <p:txBody>
          <a:bodyPr/>
          <a:lstStyle/>
          <a:p>
            <a:r>
              <a:rPr lang="en-GB" sz="5600">
                <a:latin typeface="+mj-lt"/>
              </a:rPr>
              <a:t>The difference you can make </a:t>
            </a:r>
            <a:br>
              <a:rPr lang="en-GB" sz="3200">
                <a:latin typeface="Noto Sans" panose="020B0502040504020204" pitchFamily="34" charset="0"/>
              </a:rPr>
            </a:br>
            <a:br>
              <a:rPr lang="en-GB" sz="3200">
                <a:latin typeface="Noto Sans" panose="020B0502040504020204" pitchFamily="34" charset="0"/>
              </a:rPr>
            </a:br>
            <a:r>
              <a:rPr lang="en-GB" sz="3200">
                <a:latin typeface="Noto Sans" panose="020B0502040504020204" pitchFamily="34" charset="0"/>
              </a:rPr>
              <a:t>£15 can buy a water supply distribution pipe in Zambia</a:t>
            </a:r>
            <a:br>
              <a:rPr lang="en-GB" sz="3200">
                <a:latin typeface="Noto Sans" panose="020B0502040504020204" pitchFamily="34" charset="0"/>
              </a:rPr>
            </a:br>
            <a:br>
              <a:rPr lang="en-GB" sz="3200">
                <a:latin typeface="Noto Sans" panose="020B0502040504020204" pitchFamily="34" charset="0"/>
              </a:rPr>
            </a:br>
            <a:r>
              <a:rPr lang="en-GB" sz="3200">
                <a:latin typeface="+mj-lt"/>
              </a:rPr>
              <a:t>£50 can train one person to maintain a water pump in Nepal</a:t>
            </a:r>
            <a:br>
              <a:rPr lang="en-GB" sz="3200">
                <a:latin typeface="+mj-lt"/>
              </a:rPr>
            </a:br>
            <a:br>
              <a:rPr lang="en-GB" sz="3200">
                <a:latin typeface="+mj-lt"/>
              </a:rPr>
            </a:br>
            <a:r>
              <a:rPr lang="en-GB" sz="3200">
                <a:latin typeface="+mj-lt"/>
              </a:rPr>
              <a:t>£500 can build a rainwater harvesting system for a family in Burkina Faso</a:t>
            </a:r>
            <a:br>
              <a:rPr lang="en-GB" sz="3200">
                <a:latin typeface="+mj-lt"/>
              </a:rPr>
            </a:br>
            <a:endParaRPr lang="en-GB" sz="3200">
              <a:latin typeface="+mj-lt"/>
            </a:endParaRPr>
          </a:p>
        </p:txBody>
      </p:sp>
    </p:spTree>
    <p:extLst>
      <p:ext uri="{BB962C8B-B14F-4D97-AF65-F5344CB8AC3E}">
        <p14:creationId xmlns:p14="http://schemas.microsoft.com/office/powerpoint/2010/main" val="273029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A8F32C-781C-4BCE-AE84-EEE8E79119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601" y="578502"/>
            <a:ext cx="7810439" cy="5200789"/>
          </a:xfrm>
          <a:prstGeom prst="roundRect">
            <a:avLst>
              <a:gd name="adj" fmla="val 4052"/>
            </a:avLst>
          </a:prstGeom>
          <a:solidFill>
            <a:srgbClr val="FFFFFF">
              <a:shade val="85000"/>
            </a:srgbClr>
          </a:solidFill>
          <a:ln>
            <a:noFill/>
          </a:ln>
          <a:effectLst/>
        </p:spPr>
      </p:pic>
      <p:sp>
        <p:nvSpPr>
          <p:cNvPr id="4" name="Rectangle: Rounded Corners 3">
            <a:extLst>
              <a:ext uri="{FF2B5EF4-FFF2-40B4-BE49-F238E27FC236}">
                <a16:creationId xmlns:a16="http://schemas.microsoft.com/office/drawing/2014/main" id="{36738BC5-1611-43D2-B5FA-AADB22D930C4}"/>
              </a:ext>
            </a:extLst>
          </p:cNvPr>
          <p:cNvSpPr/>
          <p:nvPr/>
        </p:nvSpPr>
        <p:spPr>
          <a:xfrm>
            <a:off x="8386764" y="578502"/>
            <a:ext cx="3400360" cy="1228281"/>
          </a:xfrm>
          <a:prstGeom prst="roundRect">
            <a:avLst>
              <a:gd name="adj" fmla="val 408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609570">
              <a:spcBef>
                <a:spcPts val="1200"/>
              </a:spcBef>
              <a:defRPr/>
            </a:pPr>
            <a:r>
              <a:rPr lang="en-GB" sz="3733" b="1">
                <a:solidFill>
                  <a:srgbClr val="FFFFFF"/>
                </a:solidFill>
                <a:latin typeface="Arial"/>
              </a:rPr>
              <a:t>Thank you</a:t>
            </a:r>
          </a:p>
        </p:txBody>
      </p:sp>
      <p:sp>
        <p:nvSpPr>
          <p:cNvPr id="9" name="TextBox 8">
            <a:extLst>
              <a:ext uri="{FF2B5EF4-FFF2-40B4-BE49-F238E27FC236}">
                <a16:creationId xmlns:a16="http://schemas.microsoft.com/office/drawing/2014/main" id="{C3B3AB70-D58E-4CFB-B88A-8BB8FF4419C8}"/>
              </a:ext>
            </a:extLst>
          </p:cNvPr>
          <p:cNvSpPr txBox="1"/>
          <p:nvPr/>
        </p:nvSpPr>
        <p:spPr>
          <a:xfrm rot="16200000">
            <a:off x="7261735" y="4295276"/>
            <a:ext cx="1701107" cy="246221"/>
          </a:xfrm>
          <a:prstGeom prst="rect">
            <a:avLst/>
          </a:prstGeom>
          <a:noFill/>
        </p:spPr>
        <p:txBody>
          <a:bodyPr wrap="none" rtlCol="0">
            <a:spAutoFit/>
          </a:bodyPr>
          <a:lstStyle/>
          <a:p>
            <a:pPr defTabSz="609585">
              <a:defRPr/>
            </a:pPr>
            <a:r>
              <a:rPr lang="en-GB" sz="1000">
                <a:solidFill>
                  <a:srgbClr val="FFFFFF"/>
                </a:solidFill>
                <a:latin typeface="Noto Sans" panose="020B0502040504020204" pitchFamily="34" charset="0"/>
              </a:rPr>
              <a:t>WaterAid/ James Kiyimba</a:t>
            </a:r>
          </a:p>
        </p:txBody>
      </p:sp>
      <p:pic>
        <p:nvPicPr>
          <p:cNvPr id="11" name="Picture Placeholder 43">
            <a:extLst>
              <a:ext uri="{FF2B5EF4-FFF2-40B4-BE49-F238E27FC236}">
                <a16:creationId xmlns:a16="http://schemas.microsoft.com/office/drawing/2014/main" id="{B3EDD1CD-8F73-445F-BFE9-2C93DEAC3DE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129807" y="1880271"/>
            <a:ext cx="1657317" cy="1657317"/>
          </a:xfrm>
          <a:prstGeom prst="roundRect">
            <a:avLst>
              <a:gd name="adj" fmla="val 6016"/>
            </a:avLst>
          </a:prstGeom>
          <a:noFill/>
        </p:spPr>
      </p:pic>
      <p:pic>
        <p:nvPicPr>
          <p:cNvPr id="12" name="Picture 11">
            <a:extLst>
              <a:ext uri="{FF2B5EF4-FFF2-40B4-BE49-F238E27FC236}">
                <a16:creationId xmlns:a16="http://schemas.microsoft.com/office/drawing/2014/main" id="{576CD9D8-C710-4FD8-9DC6-4E25FC379A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6764" y="1880271"/>
            <a:ext cx="1657317" cy="1657317"/>
          </a:xfrm>
          <a:prstGeom prst="rect">
            <a:avLst/>
          </a:prstGeom>
        </p:spPr>
      </p:pic>
    </p:spTree>
    <p:extLst>
      <p:ext uri="{BB962C8B-B14F-4D97-AF65-F5344CB8AC3E}">
        <p14:creationId xmlns:p14="http://schemas.microsoft.com/office/powerpoint/2010/main" val="213895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A6893647-B2F9-491B-B456-0EAE810592C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77839" y="477839"/>
            <a:ext cx="2198454" cy="2198454"/>
          </a:xfrm>
          <a:prstGeom prst="rect">
            <a:avLst/>
          </a:prstGeom>
        </p:spPr>
      </p:pic>
      <p:sp>
        <p:nvSpPr>
          <p:cNvPr id="22" name="Text Placeholder 21">
            <a:extLst>
              <a:ext uri="{FF2B5EF4-FFF2-40B4-BE49-F238E27FC236}">
                <a16:creationId xmlns:a16="http://schemas.microsoft.com/office/drawing/2014/main" id="{A3101B82-7C51-4AE3-84A3-4D911813A50A}"/>
              </a:ext>
            </a:extLst>
          </p:cNvPr>
          <p:cNvSpPr>
            <a:spLocks noGrp="1"/>
          </p:cNvSpPr>
          <p:nvPr>
            <p:ph type="body" sz="quarter" idx="20"/>
          </p:nvPr>
        </p:nvSpPr>
        <p:spPr>
          <a:xfrm>
            <a:off x="3034756" y="323348"/>
            <a:ext cx="8679405" cy="5566008"/>
          </a:xfrm>
          <a:prstGeom prst="roundRect">
            <a:avLst/>
          </a:prstGeom>
          <a:solidFill>
            <a:srgbClr val="009FDE">
              <a:alpha val="10196"/>
            </a:srgbClr>
          </a:solidFill>
          <a:ln>
            <a:solidFill>
              <a:srgbClr val="009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B0F0"/>
                </a:solidFill>
                <a:latin typeface="Noto Sans" panose="020B0502040504020204" pitchFamily="34" charset="0"/>
              </a:rPr>
              <a:t>World Water Day was founded </a:t>
            </a:r>
            <a:br>
              <a:rPr lang="en-GB" sz="3200" b="1">
                <a:solidFill>
                  <a:srgbClr val="00B0F0"/>
                </a:solidFill>
                <a:latin typeface="Noto Sans" panose="020B0502040504020204" pitchFamily="34" charset="0"/>
              </a:rPr>
            </a:br>
            <a:r>
              <a:rPr lang="en-GB" sz="3200" b="1">
                <a:solidFill>
                  <a:srgbClr val="00B0F0"/>
                </a:solidFill>
                <a:latin typeface="Noto Sans" panose="020B0502040504020204" pitchFamily="34" charset="0"/>
              </a:rPr>
              <a:t>by the United Nations.</a:t>
            </a:r>
          </a:p>
          <a:p>
            <a:pPr algn="ctr"/>
            <a:endParaRPr lang="en-GB" sz="3200" b="1">
              <a:solidFill>
                <a:srgbClr val="00B0F0"/>
              </a:solidFill>
              <a:latin typeface="Noto Sans" panose="020B0502040504020204" pitchFamily="34" charset="0"/>
            </a:endParaRPr>
          </a:p>
          <a:p>
            <a:pPr algn="ctr"/>
            <a:r>
              <a:rPr lang="en-GB" sz="3200" b="1">
                <a:solidFill>
                  <a:srgbClr val="00B0F0"/>
                </a:solidFill>
                <a:latin typeface="Noto Sans" panose="020B0502040504020204" pitchFamily="34" charset="0"/>
              </a:rPr>
              <a:t>It is an observance day that highlights the importance of clean water </a:t>
            </a:r>
            <a:br>
              <a:rPr lang="en-GB" sz="3200" b="1">
                <a:solidFill>
                  <a:srgbClr val="00B0F0"/>
                </a:solidFill>
                <a:latin typeface="Noto Sans" panose="020B0502040504020204" pitchFamily="34" charset="0"/>
              </a:rPr>
            </a:br>
            <a:r>
              <a:rPr lang="en-GB" sz="3200" b="1">
                <a:solidFill>
                  <a:srgbClr val="00B0F0"/>
                </a:solidFill>
                <a:latin typeface="Noto Sans" panose="020B0502040504020204" pitchFamily="34" charset="0"/>
              </a:rPr>
              <a:t>and raise awareness of the </a:t>
            </a:r>
            <a:br>
              <a:rPr lang="en-GB" sz="3200" b="1">
                <a:solidFill>
                  <a:srgbClr val="00B0F0"/>
                </a:solidFill>
                <a:latin typeface="Noto Sans" panose="020B0502040504020204" pitchFamily="34" charset="0"/>
              </a:rPr>
            </a:br>
            <a:r>
              <a:rPr lang="en-GB" sz="3200" b="1">
                <a:solidFill>
                  <a:srgbClr val="00B0F0"/>
                </a:solidFill>
                <a:latin typeface="Noto Sans" panose="020B0502040504020204" pitchFamily="34" charset="0"/>
              </a:rPr>
              <a:t>water crisis around the world</a:t>
            </a:r>
          </a:p>
        </p:txBody>
      </p:sp>
    </p:spTree>
    <p:extLst>
      <p:ext uri="{BB962C8B-B14F-4D97-AF65-F5344CB8AC3E}">
        <p14:creationId xmlns:p14="http://schemas.microsoft.com/office/powerpoint/2010/main" val="104673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43D128F-0AE0-41EB-9AB6-238554056F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
            <a:ext cx="7022592" cy="6857998"/>
          </a:xfrm>
          <a:prstGeom prst="rect">
            <a:avLst/>
          </a:prstGeom>
        </p:spPr>
      </p:pic>
      <p:graphicFrame>
        <p:nvGraphicFramePr>
          <p:cNvPr id="9" name="Content Placeholder 8">
            <a:extLst>
              <a:ext uri="{FF2B5EF4-FFF2-40B4-BE49-F238E27FC236}">
                <a16:creationId xmlns:a16="http://schemas.microsoft.com/office/drawing/2014/main" id="{2ED398D2-9F7C-4293-AF74-9530B9AF9A95}"/>
              </a:ext>
            </a:extLst>
          </p:cNvPr>
          <p:cNvGraphicFramePr>
            <a:graphicFrameLocks noGrp="1"/>
          </p:cNvGraphicFramePr>
          <p:nvPr>
            <p:ph idx="36"/>
            <p:extLst>
              <p:ext uri="{D42A27DB-BD31-4B8C-83A1-F6EECF244321}">
                <p14:modId xmlns:p14="http://schemas.microsoft.com/office/powerpoint/2010/main" val="3200266680"/>
              </p:ext>
            </p:extLst>
          </p:nvPr>
        </p:nvGraphicFramePr>
        <p:xfrm>
          <a:off x="7173267" y="2779967"/>
          <a:ext cx="4695645" cy="3837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DA29F79D-F33F-46FA-8DB1-922DDCF7221D}"/>
              </a:ext>
            </a:extLst>
          </p:cNvPr>
          <p:cNvSpPr txBox="1"/>
          <p:nvPr/>
        </p:nvSpPr>
        <p:spPr>
          <a:xfrm>
            <a:off x="5151338" y="6605774"/>
            <a:ext cx="1973171" cy="256545"/>
          </a:xfrm>
          <a:prstGeom prst="rect">
            <a:avLst/>
          </a:prstGeom>
          <a:noFill/>
        </p:spPr>
        <p:txBody>
          <a:bodyPr wrap="square" rtlCol="0">
            <a:spAutoFit/>
          </a:bodyPr>
          <a:lstStyle/>
          <a:p>
            <a:pPr defTabSz="609585"/>
            <a:r>
              <a:rPr lang="en-GB" sz="1067">
                <a:solidFill>
                  <a:srgbClr val="FFFFFF"/>
                </a:solidFill>
                <a:latin typeface="Noto Sans" panose="020B0502040504020204" pitchFamily="34" charset="0"/>
              </a:rPr>
              <a:t>WaterAid/ Behailu Shiferaw </a:t>
            </a:r>
          </a:p>
        </p:txBody>
      </p:sp>
      <p:sp>
        <p:nvSpPr>
          <p:cNvPr id="18" name="TextBox 17">
            <a:extLst>
              <a:ext uri="{FF2B5EF4-FFF2-40B4-BE49-F238E27FC236}">
                <a16:creationId xmlns:a16="http://schemas.microsoft.com/office/drawing/2014/main" id="{25CC0921-C197-4D56-8A59-D24B21F83873}"/>
              </a:ext>
            </a:extLst>
          </p:cNvPr>
          <p:cNvSpPr txBox="1"/>
          <p:nvPr/>
        </p:nvSpPr>
        <p:spPr>
          <a:xfrm>
            <a:off x="96893" y="6211617"/>
            <a:ext cx="5012521" cy="502766"/>
          </a:xfrm>
          <a:prstGeom prst="rect">
            <a:avLst/>
          </a:prstGeom>
          <a:noFill/>
        </p:spPr>
        <p:txBody>
          <a:bodyPr wrap="square" rtlCol="0">
            <a:spAutoFit/>
          </a:bodyPr>
          <a:lstStyle/>
          <a:p>
            <a:pPr defTabSz="609585"/>
            <a:r>
              <a:rPr lang="en-GB" sz="2667" b="1">
                <a:solidFill>
                  <a:srgbClr val="FFFFFF"/>
                </a:solidFill>
                <a:latin typeface="Noto Sans" panose="020B0502040504020204" pitchFamily="34" charset="0"/>
              </a:rPr>
              <a:t>Mulu, aged 10, Ethiopia</a:t>
            </a:r>
          </a:p>
        </p:txBody>
      </p:sp>
      <p:pic>
        <p:nvPicPr>
          <p:cNvPr id="19" name="Picture 18">
            <a:extLst>
              <a:ext uri="{FF2B5EF4-FFF2-40B4-BE49-F238E27FC236}">
                <a16:creationId xmlns:a16="http://schemas.microsoft.com/office/drawing/2014/main" id="{05F2761E-6997-4962-8D0A-16B910284F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09843" y="1719315"/>
            <a:ext cx="915065" cy="950733"/>
          </a:xfrm>
          <a:prstGeom prst="rect">
            <a:avLst/>
          </a:prstGeom>
        </p:spPr>
      </p:pic>
      <p:pic>
        <p:nvPicPr>
          <p:cNvPr id="20" name="Picture 19">
            <a:extLst>
              <a:ext uri="{FF2B5EF4-FFF2-40B4-BE49-F238E27FC236}">
                <a16:creationId xmlns:a16="http://schemas.microsoft.com/office/drawing/2014/main" id="{54C4C2AD-2C95-4CC5-8C09-40DFF06F632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12159" y="1737725"/>
            <a:ext cx="915066" cy="950733"/>
          </a:xfrm>
          <a:prstGeom prst="rect">
            <a:avLst/>
          </a:prstGeom>
        </p:spPr>
      </p:pic>
      <p:sp>
        <p:nvSpPr>
          <p:cNvPr id="21" name="Rectangle: Rounded Corners 20">
            <a:extLst>
              <a:ext uri="{FF2B5EF4-FFF2-40B4-BE49-F238E27FC236}">
                <a16:creationId xmlns:a16="http://schemas.microsoft.com/office/drawing/2014/main" id="{9115E87A-C2E2-4B77-92E7-9F7CD14AF446}"/>
              </a:ext>
            </a:extLst>
          </p:cNvPr>
          <p:cNvSpPr/>
          <p:nvPr/>
        </p:nvSpPr>
        <p:spPr>
          <a:xfrm>
            <a:off x="7209843" y="167478"/>
            <a:ext cx="4695645" cy="1478739"/>
          </a:xfrm>
          <a:prstGeom prst="roundRect">
            <a:avLst>
              <a:gd name="adj" fmla="val 491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85">
              <a:defRPr/>
            </a:pPr>
            <a:endParaRPr lang="en-GB" sz="2400">
              <a:solidFill>
                <a:srgbClr val="FFFFFF"/>
              </a:solidFill>
              <a:latin typeface="Arial"/>
            </a:endParaRPr>
          </a:p>
        </p:txBody>
      </p:sp>
      <p:sp>
        <p:nvSpPr>
          <p:cNvPr id="22" name="TextBox 21">
            <a:extLst>
              <a:ext uri="{FF2B5EF4-FFF2-40B4-BE49-F238E27FC236}">
                <a16:creationId xmlns:a16="http://schemas.microsoft.com/office/drawing/2014/main" id="{C70F298A-279D-42C8-965E-EDE0C79419AC}"/>
              </a:ext>
            </a:extLst>
          </p:cNvPr>
          <p:cNvSpPr txBox="1"/>
          <p:nvPr/>
        </p:nvSpPr>
        <p:spPr>
          <a:xfrm>
            <a:off x="7269267" y="240576"/>
            <a:ext cx="4433786" cy="1405641"/>
          </a:xfrm>
          <a:prstGeom prst="rect">
            <a:avLst/>
          </a:prstGeom>
          <a:noFill/>
        </p:spPr>
        <p:txBody>
          <a:bodyPr wrap="square" rtlCol="0">
            <a:spAutoFit/>
          </a:bodyPr>
          <a:lstStyle/>
          <a:p>
            <a:pPr defTabSz="609585"/>
            <a:r>
              <a:rPr lang="en-GB" sz="4267" b="1">
                <a:solidFill>
                  <a:srgbClr val="FFFFFF"/>
                </a:solidFill>
                <a:latin typeface="Noto Sans" panose="020B0502040504020204" pitchFamily="34" charset="0"/>
              </a:rPr>
              <a:t>Let’s talk about water</a:t>
            </a:r>
          </a:p>
        </p:txBody>
      </p:sp>
    </p:spTree>
    <p:extLst>
      <p:ext uri="{BB962C8B-B14F-4D97-AF65-F5344CB8AC3E}">
        <p14:creationId xmlns:p14="http://schemas.microsoft.com/office/powerpoint/2010/main" val="345778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B99F0D-DD31-42C3-8E66-86515A79AC6B}"/>
              </a:ext>
            </a:extLst>
          </p:cNvPr>
          <p:cNvSpPr>
            <a:spLocks noGrp="1"/>
          </p:cNvSpPr>
          <p:nvPr>
            <p:ph type="body" sz="quarter" idx="18"/>
          </p:nvPr>
        </p:nvSpPr>
        <p:spPr/>
        <p:txBody>
          <a:bodyPr/>
          <a:lstStyle/>
          <a:p>
            <a:endParaRPr lang="en-GB">
              <a:latin typeface="Noto Sans" panose="020B0502040504020204" pitchFamily="34" charset="0"/>
            </a:endParaRPr>
          </a:p>
        </p:txBody>
      </p:sp>
      <p:sp>
        <p:nvSpPr>
          <p:cNvPr id="9" name="TextBox 8">
            <a:extLst>
              <a:ext uri="{FF2B5EF4-FFF2-40B4-BE49-F238E27FC236}">
                <a16:creationId xmlns:a16="http://schemas.microsoft.com/office/drawing/2014/main" id="{BB831F10-42FC-4A94-AC55-564D3B318A1A}"/>
              </a:ext>
            </a:extLst>
          </p:cNvPr>
          <p:cNvSpPr txBox="1"/>
          <p:nvPr/>
        </p:nvSpPr>
        <p:spPr>
          <a:xfrm>
            <a:off x="7726738" y="5465032"/>
            <a:ext cx="4064001" cy="297454"/>
          </a:xfrm>
          <a:prstGeom prst="rect">
            <a:avLst/>
          </a:prstGeom>
          <a:noFill/>
        </p:spPr>
        <p:txBody>
          <a:bodyPr wrap="square" rtlCol="0">
            <a:spAutoFit/>
          </a:bodyPr>
          <a:lstStyle/>
          <a:p>
            <a:pPr defTabSz="609585"/>
            <a:r>
              <a:rPr lang="en-GB" sz="1333">
                <a:solidFill>
                  <a:srgbClr val="FFFFFF"/>
                </a:solidFill>
                <a:latin typeface="Noto Sans" panose="020B0502040504020204" pitchFamily="34" charset="0"/>
              </a:rPr>
              <a:t>WaterAid/ Laura Summerton</a:t>
            </a:r>
          </a:p>
        </p:txBody>
      </p:sp>
      <p:sp>
        <p:nvSpPr>
          <p:cNvPr id="10" name="Rectangle 9">
            <a:extLst>
              <a:ext uri="{FF2B5EF4-FFF2-40B4-BE49-F238E27FC236}">
                <a16:creationId xmlns:a16="http://schemas.microsoft.com/office/drawing/2014/main" id="{D699ABA4-4C73-4CC2-92B1-ADFD705A21E1}"/>
              </a:ext>
            </a:extLst>
          </p:cNvPr>
          <p:cNvSpPr/>
          <p:nvPr/>
        </p:nvSpPr>
        <p:spPr>
          <a:xfrm>
            <a:off x="10186788" y="5882936"/>
            <a:ext cx="1792149" cy="710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latin typeface="Noto Sans" panose="020B0502040504020204" pitchFamily="34" charset="0"/>
            </a:endParaRPr>
          </a:p>
        </p:txBody>
      </p:sp>
      <p:pic>
        <p:nvPicPr>
          <p:cNvPr id="11" name="Picture 1">
            <a:extLst>
              <a:ext uri="{FF2B5EF4-FFF2-40B4-BE49-F238E27FC236}">
                <a16:creationId xmlns:a16="http://schemas.microsoft.com/office/drawing/2014/main" id="{55F4A06C-15E7-4EF6-8FAA-DE614322A52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38928" y="0"/>
            <a:ext cx="7053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5">
            <a:extLst>
              <a:ext uri="{FF2B5EF4-FFF2-40B4-BE49-F238E27FC236}">
                <a16:creationId xmlns:a16="http://schemas.microsoft.com/office/drawing/2014/main" id="{AFE61CE3-9425-4F04-8982-9A3E5094B479}"/>
              </a:ext>
            </a:extLst>
          </p:cNvPr>
          <p:cNvSpPr/>
          <p:nvPr/>
        </p:nvSpPr>
        <p:spPr>
          <a:xfrm>
            <a:off x="208855" y="263519"/>
            <a:ext cx="4721219" cy="4340379"/>
          </a:xfrm>
          <a:prstGeom prst="roundRect">
            <a:avLst>
              <a:gd name="adj" fmla="val 3916"/>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85"/>
            <a:endParaRPr lang="en-US" sz="2400">
              <a:solidFill>
                <a:srgbClr val="FFFFFF"/>
              </a:solidFill>
              <a:latin typeface="Noto Sans" panose="020B0502040504020204" pitchFamily="34" charset="0"/>
            </a:endParaRPr>
          </a:p>
        </p:txBody>
      </p:sp>
      <p:sp>
        <p:nvSpPr>
          <p:cNvPr id="13" name="Rectangle 3">
            <a:extLst>
              <a:ext uri="{FF2B5EF4-FFF2-40B4-BE49-F238E27FC236}">
                <a16:creationId xmlns:a16="http://schemas.microsoft.com/office/drawing/2014/main" id="{5EBDCFAC-17AA-49B6-870D-4010FD04B003}"/>
              </a:ext>
            </a:extLst>
          </p:cNvPr>
          <p:cNvSpPr>
            <a:spLocks noChangeArrowheads="1"/>
          </p:cNvSpPr>
          <p:nvPr/>
        </p:nvSpPr>
        <p:spPr bwMode="auto">
          <a:xfrm>
            <a:off x="293328" y="552767"/>
            <a:ext cx="459421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GB" sz="2800" b="1" i="0">
                <a:solidFill>
                  <a:schemeClr val="bg1"/>
                </a:solidFill>
                <a:effectLst/>
                <a:latin typeface="Noto Sans" panose="020B0502040504020204" pitchFamily="34" charset="0"/>
              </a:rPr>
              <a:t>“I think that if there was water in the house or in the school I wouldn’t need to go to the river for washing”</a:t>
            </a:r>
          </a:p>
          <a:p>
            <a:pPr defTabSz="914377" eaLnBrk="0" fontAlgn="base" hangingPunct="0">
              <a:spcBef>
                <a:spcPct val="0"/>
              </a:spcBef>
              <a:spcAft>
                <a:spcPct val="0"/>
              </a:spcAft>
            </a:pPr>
            <a:endParaRPr lang="en-GB" altLang="en-US" sz="2800" b="1">
              <a:solidFill>
                <a:srgbClr val="FFFFFF"/>
              </a:solidFill>
              <a:latin typeface="Noto Sans" panose="020B0502040504020204" pitchFamily="34" charset="0"/>
              <a:ea typeface="Noto Sans" panose="020B0502040504020204" pitchFamily="34"/>
              <a:cs typeface="Noto Sans" panose="020B0502040504020204" pitchFamily="34"/>
            </a:endParaRPr>
          </a:p>
          <a:p>
            <a:pPr defTabSz="914377" eaLnBrk="0" fontAlgn="base" hangingPunct="0">
              <a:spcBef>
                <a:spcPct val="0"/>
              </a:spcBef>
              <a:spcAft>
                <a:spcPct val="0"/>
              </a:spcAft>
            </a:pPr>
            <a:r>
              <a:rPr lang="en-GB" altLang="en-US" sz="2800" b="1">
                <a:solidFill>
                  <a:srgbClr val="FFFFFF"/>
                </a:solidFill>
                <a:latin typeface="Noto Sans" panose="020B0502040504020204" pitchFamily="34" charset="0"/>
                <a:ea typeface="Noto Sans" panose="020B0502040504020204" pitchFamily="34"/>
                <a:cs typeface="Noto Sans" panose="020B0502040504020204" pitchFamily="34"/>
              </a:rPr>
              <a:t>Cris, 16, Timor-Leste</a:t>
            </a:r>
            <a:endParaRPr lang="en-GB" altLang="en-US" sz="2800">
              <a:solidFill>
                <a:srgbClr val="FFFFFF"/>
              </a:solidFill>
              <a:latin typeface="Noto Sans" panose="020B0502040504020204" pitchFamily="34" charset="0"/>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C1B3B112-D1C5-49D2-9F2F-1487BEE859C5}"/>
              </a:ext>
            </a:extLst>
          </p:cNvPr>
          <p:cNvSpPr txBox="1"/>
          <p:nvPr/>
        </p:nvSpPr>
        <p:spPr>
          <a:xfrm rot="16200000">
            <a:off x="11212216" y="5896144"/>
            <a:ext cx="1721946" cy="246221"/>
          </a:xfrm>
          <a:prstGeom prst="rect">
            <a:avLst/>
          </a:prstGeom>
          <a:noFill/>
        </p:spPr>
        <p:txBody>
          <a:bodyPr wrap="none" rtlCol="0">
            <a:spAutoFit/>
          </a:bodyPr>
          <a:lstStyle/>
          <a:p>
            <a:pPr defTabSz="609585"/>
            <a:r>
              <a:rPr lang="en-GB" sz="1000">
                <a:solidFill>
                  <a:schemeClr val="bg1"/>
                </a:solidFill>
                <a:latin typeface="Noto Sans" panose="020B0502040504020204" pitchFamily="34" charset="0"/>
              </a:rPr>
              <a:t>WaterAid/ </a:t>
            </a:r>
            <a:r>
              <a:rPr lang="en-GB" sz="1000" i="0" u="none" strike="noStrike">
                <a:solidFill>
                  <a:schemeClr val="bg1"/>
                </a:solidFill>
                <a:effectLst/>
                <a:latin typeface="Noto Sans" panose="020B0502040504020204" pitchFamily="34" charset="0"/>
              </a:rPr>
              <a:t>Habibul Haque</a:t>
            </a:r>
            <a:endParaRPr lang="en-GB" sz="1000">
              <a:solidFill>
                <a:schemeClr val="bg1"/>
              </a:solidFill>
              <a:latin typeface="Noto Sans" panose="020B0502040504020204" pitchFamily="34" charset="0"/>
            </a:endParaRPr>
          </a:p>
        </p:txBody>
      </p:sp>
    </p:spTree>
    <p:extLst>
      <p:ext uri="{BB962C8B-B14F-4D97-AF65-F5344CB8AC3E}">
        <p14:creationId xmlns:p14="http://schemas.microsoft.com/office/powerpoint/2010/main" val="42351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5F2761E-6997-4962-8D0A-16B910284F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1108" y="167478"/>
            <a:ext cx="915065" cy="950733"/>
          </a:xfrm>
          <a:prstGeom prst="rect">
            <a:avLst/>
          </a:prstGeom>
        </p:spPr>
      </p:pic>
      <p:pic>
        <p:nvPicPr>
          <p:cNvPr id="20" name="Picture 19">
            <a:extLst>
              <a:ext uri="{FF2B5EF4-FFF2-40B4-BE49-F238E27FC236}">
                <a16:creationId xmlns:a16="http://schemas.microsoft.com/office/drawing/2014/main" id="{54C4C2AD-2C95-4CC5-8C09-40DFF06F63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2763" y="167477"/>
            <a:ext cx="915066" cy="950733"/>
          </a:xfrm>
          <a:prstGeom prst="rect">
            <a:avLst/>
          </a:prstGeom>
        </p:spPr>
      </p:pic>
      <p:sp>
        <p:nvSpPr>
          <p:cNvPr id="21" name="Rectangle: Rounded Corners 20">
            <a:extLst>
              <a:ext uri="{FF2B5EF4-FFF2-40B4-BE49-F238E27FC236}">
                <a16:creationId xmlns:a16="http://schemas.microsoft.com/office/drawing/2014/main" id="{9115E87A-C2E2-4B77-92E7-9F7CD14AF446}"/>
              </a:ext>
            </a:extLst>
          </p:cNvPr>
          <p:cNvSpPr/>
          <p:nvPr/>
        </p:nvSpPr>
        <p:spPr>
          <a:xfrm>
            <a:off x="286513" y="167478"/>
            <a:ext cx="6784138" cy="950733"/>
          </a:xfrm>
          <a:prstGeom prst="roundRect">
            <a:avLst>
              <a:gd name="adj" fmla="val 4915"/>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85">
              <a:defRPr/>
            </a:pPr>
            <a:endParaRPr lang="en-GB" sz="2400">
              <a:solidFill>
                <a:srgbClr val="FFFFFF"/>
              </a:solidFill>
              <a:latin typeface="Noto Sans" panose="020B0502040504020204" pitchFamily="34" charset="0"/>
            </a:endParaRPr>
          </a:p>
        </p:txBody>
      </p:sp>
      <p:sp>
        <p:nvSpPr>
          <p:cNvPr id="22" name="TextBox 21">
            <a:extLst>
              <a:ext uri="{FF2B5EF4-FFF2-40B4-BE49-F238E27FC236}">
                <a16:creationId xmlns:a16="http://schemas.microsoft.com/office/drawing/2014/main" id="{C70F298A-279D-42C8-965E-EDE0C79419AC}"/>
              </a:ext>
            </a:extLst>
          </p:cNvPr>
          <p:cNvSpPr txBox="1"/>
          <p:nvPr/>
        </p:nvSpPr>
        <p:spPr>
          <a:xfrm>
            <a:off x="286512" y="240576"/>
            <a:ext cx="6401367" cy="748988"/>
          </a:xfrm>
          <a:prstGeom prst="rect">
            <a:avLst/>
          </a:prstGeom>
          <a:noFill/>
        </p:spPr>
        <p:txBody>
          <a:bodyPr wrap="square" rtlCol="0">
            <a:spAutoFit/>
          </a:bodyPr>
          <a:lstStyle/>
          <a:p>
            <a:pPr defTabSz="609585"/>
            <a:r>
              <a:rPr lang="en-GB" sz="4267" b="1">
                <a:solidFill>
                  <a:srgbClr val="FFFFFF"/>
                </a:solidFill>
                <a:latin typeface="Noto Sans" panose="020B0502040504020204" pitchFamily="34" charset="0"/>
              </a:rPr>
              <a:t>Let’s talk about water</a:t>
            </a:r>
          </a:p>
        </p:txBody>
      </p:sp>
      <p:pic>
        <p:nvPicPr>
          <p:cNvPr id="6" name="Online Media 5" title="WaterAid Explains: Why is access to water unequal? | WaterAid">
            <a:hlinkClick r:id="" action="ppaction://media"/>
            <a:extLst>
              <a:ext uri="{FF2B5EF4-FFF2-40B4-BE49-F238E27FC236}">
                <a16:creationId xmlns:a16="http://schemas.microsoft.com/office/drawing/2014/main" id="{C25DE9DB-439A-4362-8065-8245106F2529}"/>
              </a:ext>
            </a:extLst>
          </p:cNvPr>
          <p:cNvPicPr>
            <a:picLocks noGrp="1" noRot="1" noChangeAspect="1"/>
          </p:cNvPicPr>
          <p:nvPr>
            <p:ph idx="36"/>
            <a:videoFile r:link="rId1"/>
          </p:nvPr>
        </p:nvPicPr>
        <p:blipFill>
          <a:blip r:embed="rId6"/>
          <a:stretch>
            <a:fillRect/>
          </a:stretch>
        </p:blipFill>
        <p:spPr>
          <a:xfrm>
            <a:off x="145312" y="1723704"/>
            <a:ext cx="8115984" cy="4585531"/>
          </a:xfrm>
          <a:prstGeom prst="rect">
            <a:avLst/>
          </a:prstGeom>
        </p:spPr>
      </p:pic>
      <p:grpSp>
        <p:nvGrpSpPr>
          <p:cNvPr id="23" name="Group 22">
            <a:extLst>
              <a:ext uri="{FF2B5EF4-FFF2-40B4-BE49-F238E27FC236}">
                <a16:creationId xmlns:a16="http://schemas.microsoft.com/office/drawing/2014/main" id="{0A914CFD-9599-41AE-AE5F-B183818BCBB0}"/>
              </a:ext>
            </a:extLst>
          </p:cNvPr>
          <p:cNvGrpSpPr/>
          <p:nvPr/>
        </p:nvGrpSpPr>
        <p:grpSpPr>
          <a:xfrm>
            <a:off x="8282763" y="1672633"/>
            <a:ext cx="3763925" cy="3082501"/>
            <a:chOff x="1608780" y="1908429"/>
            <a:chExt cx="4897218" cy="3519733"/>
          </a:xfrm>
        </p:grpSpPr>
        <p:grpSp>
          <p:nvGrpSpPr>
            <p:cNvPr id="24" name="Group 23">
              <a:extLst>
                <a:ext uri="{FF2B5EF4-FFF2-40B4-BE49-F238E27FC236}">
                  <a16:creationId xmlns:a16="http://schemas.microsoft.com/office/drawing/2014/main" id="{8AA0752E-6458-48F2-9B06-823863FD59D4}"/>
                </a:ext>
              </a:extLst>
            </p:cNvPr>
            <p:cNvGrpSpPr/>
            <p:nvPr/>
          </p:nvGrpSpPr>
          <p:grpSpPr>
            <a:xfrm>
              <a:off x="1608780" y="1908429"/>
              <a:ext cx="4897218" cy="3143556"/>
              <a:chOff x="1426161" y="1013793"/>
              <a:chExt cx="4897218" cy="3143556"/>
            </a:xfrm>
          </p:grpSpPr>
          <p:sp>
            <p:nvSpPr>
              <p:cNvPr id="26" name="Rounded Rectangle 12">
                <a:extLst>
                  <a:ext uri="{FF2B5EF4-FFF2-40B4-BE49-F238E27FC236}">
                    <a16:creationId xmlns:a16="http://schemas.microsoft.com/office/drawing/2014/main" id="{14F30B99-0EBD-4DCB-8114-DE67FC860EEF}"/>
                  </a:ext>
                </a:extLst>
              </p:cNvPr>
              <p:cNvSpPr/>
              <p:nvPr/>
            </p:nvSpPr>
            <p:spPr>
              <a:xfrm>
                <a:off x="1426161" y="2778599"/>
                <a:ext cx="4897217" cy="1378750"/>
              </a:xfrm>
              <a:prstGeom prst="roundRect">
                <a:avLst>
                  <a:gd name="adj" fmla="val 772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Noto Sans" panose="020B0502040504020204" pitchFamily="34" charset="0"/>
                </a:endParaRPr>
              </a:p>
            </p:txBody>
          </p:sp>
          <p:grpSp>
            <p:nvGrpSpPr>
              <p:cNvPr id="27" name="Group 26">
                <a:extLst>
                  <a:ext uri="{FF2B5EF4-FFF2-40B4-BE49-F238E27FC236}">
                    <a16:creationId xmlns:a16="http://schemas.microsoft.com/office/drawing/2014/main" id="{3CAC8760-C553-4774-A31D-EE14BB69FEB2}"/>
                  </a:ext>
                </a:extLst>
              </p:cNvPr>
              <p:cNvGrpSpPr/>
              <p:nvPr/>
            </p:nvGrpSpPr>
            <p:grpSpPr>
              <a:xfrm>
                <a:off x="1426162" y="1013793"/>
                <a:ext cx="4897217" cy="1573091"/>
                <a:chOff x="1170450" y="1013793"/>
                <a:chExt cx="4897217" cy="1573091"/>
              </a:xfrm>
            </p:grpSpPr>
            <p:pic>
              <p:nvPicPr>
                <p:cNvPr id="28" name="Picture 27" descr="A picture containing drawing&#10;&#10;Description automatically generated">
                  <a:extLst>
                    <a:ext uri="{FF2B5EF4-FFF2-40B4-BE49-F238E27FC236}">
                      <a16:creationId xmlns:a16="http://schemas.microsoft.com/office/drawing/2014/main" id="{B1AAE7F0-564C-4E25-A54F-836601F895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0450" y="1018837"/>
                  <a:ext cx="1568047" cy="1568047"/>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9B061C78-3618-4F35-A90D-08B2898912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40080" y="1013793"/>
                  <a:ext cx="1568047" cy="1568047"/>
                </a:xfrm>
                <a:prstGeom prst="rect">
                  <a:avLst/>
                </a:prstGeom>
              </p:spPr>
            </p:pic>
            <p:pic>
              <p:nvPicPr>
                <p:cNvPr id="30" name="Picture 29" descr="Logo&#10;&#10;Description automatically generated">
                  <a:extLst>
                    <a:ext uri="{FF2B5EF4-FFF2-40B4-BE49-F238E27FC236}">
                      <a16:creationId xmlns:a16="http://schemas.microsoft.com/office/drawing/2014/main" id="{5E25553A-2305-43A4-9F23-49F406F96BC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09710" y="1013793"/>
                  <a:ext cx="1557957" cy="1557957"/>
                </a:xfrm>
                <a:prstGeom prst="rect">
                  <a:avLst/>
                </a:prstGeom>
              </p:spPr>
            </p:pic>
          </p:grpSp>
        </p:grpSp>
        <p:sp>
          <p:nvSpPr>
            <p:cNvPr id="25" name="TextBox 24">
              <a:extLst>
                <a:ext uri="{FF2B5EF4-FFF2-40B4-BE49-F238E27FC236}">
                  <a16:creationId xmlns:a16="http://schemas.microsoft.com/office/drawing/2014/main" id="{3CAC34C3-C6BE-44D4-B945-4C5A363BC9A8}"/>
                </a:ext>
              </a:extLst>
            </p:cNvPr>
            <p:cNvSpPr txBox="1"/>
            <p:nvPr/>
          </p:nvSpPr>
          <p:spPr>
            <a:xfrm>
              <a:off x="1608780" y="3741285"/>
              <a:ext cx="4897215" cy="1686877"/>
            </a:xfrm>
            <a:prstGeom prst="rect">
              <a:avLst/>
            </a:prstGeom>
            <a:noFill/>
          </p:spPr>
          <p:txBody>
            <a:bodyPr wrap="square" rtlCol="0" anchor="t">
              <a:spAutoFit/>
            </a:bodyPr>
            <a:lstStyle/>
            <a:p>
              <a:r>
                <a:rPr lang="en-US" sz="2400" b="1">
                  <a:solidFill>
                    <a:schemeClr val="bg1"/>
                  </a:solidFill>
                  <a:latin typeface="Noto Sans" panose="020B0502040504020204" pitchFamily="34" charset="0"/>
                  <a:cs typeface="Meta Offc Light"/>
                </a:rPr>
                <a:t>million people don’t have clean water close to home</a:t>
              </a:r>
            </a:p>
            <a:p>
              <a:endParaRPr lang="en-GB">
                <a:latin typeface="Noto Sans" panose="020B0502040504020204" pitchFamily="34" charset="0"/>
              </a:endParaRPr>
            </a:p>
          </p:txBody>
        </p:sp>
      </p:grpSp>
      <p:pic>
        <p:nvPicPr>
          <p:cNvPr id="31" name="Picture 30">
            <a:extLst>
              <a:ext uri="{FF2B5EF4-FFF2-40B4-BE49-F238E27FC236}">
                <a16:creationId xmlns:a16="http://schemas.microsoft.com/office/drawing/2014/main" id="{692CCA88-CB7B-4272-8F9A-AEEB027E82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82762" y="4485284"/>
            <a:ext cx="3763924" cy="1004546"/>
          </a:xfrm>
          <a:prstGeom prst="rect">
            <a:avLst/>
          </a:prstGeom>
        </p:spPr>
      </p:pic>
      <p:pic>
        <p:nvPicPr>
          <p:cNvPr id="33" name="Picture 32">
            <a:extLst>
              <a:ext uri="{FF2B5EF4-FFF2-40B4-BE49-F238E27FC236}">
                <a16:creationId xmlns:a16="http://schemas.microsoft.com/office/drawing/2014/main" id="{D0CAE23C-E4DF-482E-AFE4-396343BC14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4419" y="167477"/>
            <a:ext cx="915067" cy="950733"/>
          </a:xfrm>
          <a:prstGeom prst="rect">
            <a:avLst/>
          </a:prstGeom>
        </p:spPr>
      </p:pic>
      <p:sp>
        <p:nvSpPr>
          <p:cNvPr id="34" name="TextBox 33">
            <a:extLst>
              <a:ext uri="{FF2B5EF4-FFF2-40B4-BE49-F238E27FC236}">
                <a16:creationId xmlns:a16="http://schemas.microsoft.com/office/drawing/2014/main" id="{C1BA56E7-E5B5-4A04-95DB-B5F80C946BA8}"/>
              </a:ext>
            </a:extLst>
          </p:cNvPr>
          <p:cNvSpPr txBox="1"/>
          <p:nvPr/>
        </p:nvSpPr>
        <p:spPr>
          <a:xfrm>
            <a:off x="8443484" y="4606841"/>
            <a:ext cx="3442479" cy="830997"/>
          </a:xfrm>
          <a:prstGeom prst="rect">
            <a:avLst/>
          </a:prstGeom>
          <a:noFill/>
        </p:spPr>
        <p:txBody>
          <a:bodyPr wrap="square" rtlCol="0">
            <a:spAutoFit/>
          </a:bodyPr>
          <a:lstStyle/>
          <a:p>
            <a:r>
              <a:rPr lang="en-GB" sz="2400" b="1">
                <a:solidFill>
                  <a:schemeClr val="bg1"/>
                </a:solidFill>
                <a:latin typeface="Noto Sans" panose="020B0502040504020204" pitchFamily="34" charset="0"/>
              </a:rPr>
              <a:t>That is 1 in 10 people in the world.</a:t>
            </a:r>
          </a:p>
        </p:txBody>
      </p:sp>
    </p:spTree>
    <p:extLst>
      <p:ext uri="{BB962C8B-B14F-4D97-AF65-F5344CB8AC3E}">
        <p14:creationId xmlns:p14="http://schemas.microsoft.com/office/powerpoint/2010/main" val="36219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cture Placeholder 1"/>
          <p:cNvSpPr txBox="1">
            <a:spLocks/>
          </p:cNvSpPr>
          <p:nvPr/>
        </p:nvSpPr>
        <p:spPr>
          <a:xfrm>
            <a:off x="488947" y="438644"/>
            <a:ext cx="10896253" cy="1334400"/>
          </a:xfrm>
          <a:prstGeom prst="roundRect">
            <a:avLst>
              <a:gd name="adj" fmla="val 6016"/>
            </a:avLst>
          </a:prstGeom>
          <a:solidFill>
            <a:srgbClr val="009FDF"/>
          </a:solidFill>
        </p:spPr>
      </p:sp>
      <p:sp>
        <p:nvSpPr>
          <p:cNvPr id="2" name="Picture Placeholder 1"/>
          <p:cNvSpPr>
            <a:spLocks noGrp="1"/>
          </p:cNvSpPr>
          <p:nvPr>
            <p:ph type="pic" sz="quarter" idx="63"/>
          </p:nvPr>
        </p:nvSpPr>
        <p:spPr>
          <a:xfrm>
            <a:off x="7392445" y="3316056"/>
            <a:ext cx="3992756" cy="1334400"/>
          </a:xfrm>
          <a:solidFill>
            <a:srgbClr val="00B0B9"/>
          </a:solidFill>
        </p:spPr>
      </p:sp>
      <p:sp>
        <p:nvSpPr>
          <p:cNvPr id="3" name="Picture Placeholder 2"/>
          <p:cNvSpPr>
            <a:spLocks noGrp="1"/>
          </p:cNvSpPr>
          <p:nvPr>
            <p:ph type="pic" sz="quarter" idx="64"/>
          </p:nvPr>
        </p:nvSpPr>
        <p:spPr>
          <a:xfrm>
            <a:off x="7392582" y="1900433"/>
            <a:ext cx="3992756" cy="1334400"/>
          </a:xfrm>
          <a:solidFill>
            <a:srgbClr val="D59ED7"/>
          </a:solidFill>
        </p:spPr>
      </p:sp>
      <p:sp>
        <p:nvSpPr>
          <p:cNvPr id="4" name="Picture Placeholder 3"/>
          <p:cNvSpPr>
            <a:spLocks noGrp="1"/>
          </p:cNvSpPr>
          <p:nvPr>
            <p:ph type="pic" sz="quarter" idx="56"/>
          </p:nvPr>
        </p:nvSpPr>
        <p:spPr>
          <a:xfrm>
            <a:off x="7392582" y="4726583"/>
            <a:ext cx="3992756" cy="1334400"/>
          </a:xfrm>
          <a:solidFill>
            <a:srgbClr val="9E652E"/>
          </a:solidFill>
        </p:spPr>
      </p:sp>
      <p:sp>
        <p:nvSpPr>
          <p:cNvPr id="5" name="Picture Placeholder 4"/>
          <p:cNvSpPr>
            <a:spLocks noGrp="1"/>
          </p:cNvSpPr>
          <p:nvPr>
            <p:ph type="pic" sz="quarter" idx="48"/>
          </p:nvPr>
        </p:nvSpPr>
        <p:spPr>
          <a:xfrm>
            <a:off x="1908017" y="3313508"/>
            <a:ext cx="3992756" cy="1334400"/>
          </a:xfrm>
          <a:solidFill>
            <a:srgbClr val="FFAE62"/>
          </a:solidFill>
        </p:spPr>
      </p:sp>
      <p:sp>
        <p:nvSpPr>
          <p:cNvPr id="6" name="Title 5"/>
          <p:cNvSpPr>
            <a:spLocks noGrp="1"/>
          </p:cNvSpPr>
          <p:nvPr>
            <p:ph type="title"/>
          </p:nvPr>
        </p:nvSpPr>
        <p:spPr>
          <a:xfrm>
            <a:off x="564420" y="573997"/>
            <a:ext cx="11420751" cy="672000"/>
          </a:xfrm>
        </p:spPr>
        <p:txBody>
          <a:bodyPr/>
          <a:lstStyle/>
          <a:p>
            <a:r>
              <a:rPr lang="en-GB" sz="6000">
                <a:solidFill>
                  <a:schemeClr val="bg1"/>
                </a:solidFill>
                <a:latin typeface="Noto Sans" panose="020B0502040504020204" pitchFamily="34" charset="0"/>
              </a:rPr>
              <a:t>Why is water so important?</a:t>
            </a:r>
          </a:p>
        </p:txBody>
      </p:sp>
      <p:pic>
        <p:nvPicPr>
          <p:cNvPr id="29" name="Picture Placeholder 28"/>
          <p:cNvPicPr>
            <a:picLocks noGrp="1" noChangeAspect="1"/>
          </p:cNvPicPr>
          <p:nvPr>
            <p:ph type="pic" sz="quarter" idx="41"/>
          </p:nvPr>
        </p:nvPicPr>
        <p:blipFill>
          <a:blip r:embed="rId3" cstate="email">
            <a:extLst>
              <a:ext uri="{28A0092B-C50C-407E-A947-70E740481C1C}">
                <a14:useLocalDpi xmlns:a14="http://schemas.microsoft.com/office/drawing/2010/main"/>
              </a:ext>
            </a:extLst>
          </a:blip>
          <a:srcRect/>
          <a:stretch>
            <a:fillRect/>
          </a:stretch>
        </p:blipFill>
        <p:spPr>
          <a:xfrm>
            <a:off x="488947" y="4737481"/>
            <a:ext cx="1334400" cy="1334400"/>
          </a:xfrm>
        </p:spPr>
      </p:pic>
      <p:sp>
        <p:nvSpPr>
          <p:cNvPr id="10" name="Picture Placeholder 9"/>
          <p:cNvSpPr>
            <a:spLocks noGrp="1"/>
          </p:cNvSpPr>
          <p:nvPr>
            <p:ph type="pic" sz="quarter" idx="49"/>
          </p:nvPr>
        </p:nvSpPr>
        <p:spPr>
          <a:xfrm>
            <a:off x="1904039" y="4726583"/>
            <a:ext cx="3992756" cy="1334400"/>
          </a:xfrm>
          <a:solidFill>
            <a:srgbClr val="E0457B"/>
          </a:solidFill>
        </p:spPr>
      </p:sp>
      <p:sp>
        <p:nvSpPr>
          <p:cNvPr id="11" name="Picture Placeholder 10"/>
          <p:cNvSpPr>
            <a:spLocks noGrp="1"/>
          </p:cNvSpPr>
          <p:nvPr>
            <p:ph type="pic" sz="quarter" idx="51"/>
          </p:nvPr>
        </p:nvSpPr>
        <p:spPr>
          <a:xfrm>
            <a:off x="1904314" y="1876076"/>
            <a:ext cx="3992756" cy="1334400"/>
          </a:xfrm>
          <a:solidFill>
            <a:srgbClr val="84BD00"/>
          </a:solidFill>
        </p:spPr>
      </p:sp>
      <p:pic>
        <p:nvPicPr>
          <p:cNvPr id="31" name="Picture Placeholder 30"/>
          <p:cNvPicPr>
            <a:picLocks noGrp="1" noChangeAspect="1"/>
          </p:cNvPicPr>
          <p:nvPr>
            <p:ph type="pic" sz="quarter" idx="53"/>
          </p:nvPr>
        </p:nvPicPr>
        <p:blipFill>
          <a:blip r:embed="rId4" cstate="email">
            <a:extLst>
              <a:ext uri="{28A0092B-C50C-407E-A947-70E740481C1C}">
                <a14:useLocalDpi xmlns:a14="http://schemas.microsoft.com/office/drawing/2010/main"/>
              </a:ext>
            </a:extLst>
          </a:blip>
          <a:srcRect/>
          <a:stretch>
            <a:fillRect/>
          </a:stretch>
        </p:blipFill>
        <p:spPr>
          <a:xfrm>
            <a:off x="5977488" y="3316056"/>
            <a:ext cx="1334400" cy="1334400"/>
          </a:xfrm>
        </p:spPr>
      </p:pic>
      <p:pic>
        <p:nvPicPr>
          <p:cNvPr id="33" name="Picture Placeholder 32"/>
          <p:cNvPicPr>
            <a:picLocks noGrp="1" noChangeAspect="1"/>
          </p:cNvPicPr>
          <p:nvPr>
            <p:ph type="pic" sz="quarter" idx="54"/>
          </p:nvPr>
        </p:nvPicPr>
        <p:blipFill>
          <a:blip r:embed="rId5" cstate="email">
            <a:extLst>
              <a:ext uri="{28A0092B-C50C-407E-A947-70E740481C1C}">
                <a14:useLocalDpi xmlns:a14="http://schemas.microsoft.com/office/drawing/2010/main"/>
              </a:ext>
            </a:extLst>
          </a:blip>
          <a:srcRect/>
          <a:stretch>
            <a:fillRect/>
          </a:stretch>
        </p:blipFill>
        <p:spPr>
          <a:xfrm>
            <a:off x="5977625" y="1900433"/>
            <a:ext cx="1334400" cy="1334400"/>
          </a:xfrm>
        </p:spPr>
      </p:pic>
      <p:sp>
        <p:nvSpPr>
          <p:cNvPr id="15" name="Content Placeholder 14"/>
          <p:cNvSpPr>
            <a:spLocks noGrp="1"/>
          </p:cNvSpPr>
          <p:nvPr>
            <p:ph idx="25"/>
          </p:nvPr>
        </p:nvSpPr>
        <p:spPr>
          <a:xfrm>
            <a:off x="1905953" y="3392183"/>
            <a:ext cx="3947103" cy="1247976"/>
          </a:xfrm>
        </p:spPr>
        <p:txBody>
          <a:bodyPr/>
          <a:lstStyle/>
          <a:p>
            <a:r>
              <a:rPr lang="en-GB" sz="5867" dirty="0">
                <a:solidFill>
                  <a:schemeClr val="bg1"/>
                </a:solidFill>
                <a:latin typeface="Noto Sans" panose="020B0502040504020204" pitchFamily="34" charset="0"/>
              </a:rPr>
              <a:t>Health</a:t>
            </a:r>
          </a:p>
        </p:txBody>
      </p:sp>
      <p:sp>
        <p:nvSpPr>
          <p:cNvPr id="19" name="Content Placeholder 18"/>
          <p:cNvSpPr>
            <a:spLocks noGrp="1"/>
          </p:cNvSpPr>
          <p:nvPr>
            <p:ph idx="50"/>
          </p:nvPr>
        </p:nvSpPr>
        <p:spPr>
          <a:xfrm>
            <a:off x="1900696" y="1994192"/>
            <a:ext cx="4129201" cy="1206337"/>
          </a:xfrm>
        </p:spPr>
        <p:txBody>
          <a:bodyPr/>
          <a:lstStyle/>
          <a:p>
            <a:r>
              <a:rPr lang="en-GB" sz="5867" dirty="0">
                <a:solidFill>
                  <a:schemeClr val="bg1"/>
                </a:solidFill>
                <a:latin typeface="Noto Sans" panose="020B0502040504020204" pitchFamily="34" charset="0"/>
              </a:rPr>
              <a:t>Livelihood</a:t>
            </a:r>
          </a:p>
        </p:txBody>
      </p:sp>
      <p:sp>
        <p:nvSpPr>
          <p:cNvPr id="20" name="Content Placeholder 19"/>
          <p:cNvSpPr>
            <a:spLocks noGrp="1"/>
          </p:cNvSpPr>
          <p:nvPr>
            <p:ph idx="52"/>
          </p:nvPr>
        </p:nvSpPr>
        <p:spPr>
          <a:xfrm>
            <a:off x="1986580" y="4829615"/>
            <a:ext cx="3866475" cy="1231368"/>
          </a:xfrm>
        </p:spPr>
        <p:txBody>
          <a:bodyPr/>
          <a:lstStyle/>
          <a:p>
            <a:r>
              <a:rPr lang="en-GB" sz="5867">
                <a:solidFill>
                  <a:schemeClr val="bg1"/>
                </a:solidFill>
                <a:latin typeface="Noto Sans" panose="020B0502040504020204" pitchFamily="34" charset="0"/>
              </a:rPr>
              <a:t>Time</a:t>
            </a:r>
          </a:p>
          <a:p>
            <a:endParaRPr lang="en-GB">
              <a:solidFill>
                <a:schemeClr val="bg1"/>
              </a:solidFill>
              <a:latin typeface="Noto Sans" panose="020B0502040504020204" pitchFamily="34" charset="0"/>
            </a:endParaRPr>
          </a:p>
        </p:txBody>
      </p:sp>
      <p:sp>
        <p:nvSpPr>
          <p:cNvPr id="21" name="Content Placeholder 20"/>
          <p:cNvSpPr>
            <a:spLocks noGrp="1"/>
          </p:cNvSpPr>
          <p:nvPr>
            <p:ph idx="57"/>
          </p:nvPr>
        </p:nvSpPr>
        <p:spPr>
          <a:xfrm>
            <a:off x="7394430" y="3316057"/>
            <a:ext cx="3624471" cy="859367"/>
          </a:xfrm>
        </p:spPr>
        <p:txBody>
          <a:bodyPr/>
          <a:lstStyle/>
          <a:p>
            <a:r>
              <a:rPr lang="en-GB" sz="5867">
                <a:solidFill>
                  <a:schemeClr val="bg1"/>
                </a:solidFill>
                <a:latin typeface="Noto Sans" panose="020B0502040504020204" pitchFamily="34" charset="0"/>
              </a:rPr>
              <a:t>Life</a:t>
            </a:r>
          </a:p>
          <a:p>
            <a:endParaRPr lang="en-GB" sz="2133">
              <a:solidFill>
                <a:schemeClr val="bg1"/>
              </a:solidFill>
              <a:latin typeface="Noto Sans" panose="020B0502040504020204" pitchFamily="34" charset="0"/>
            </a:endParaRPr>
          </a:p>
        </p:txBody>
      </p:sp>
      <p:sp>
        <p:nvSpPr>
          <p:cNvPr id="25" name="Content Placeholder 24"/>
          <p:cNvSpPr>
            <a:spLocks noGrp="1"/>
          </p:cNvSpPr>
          <p:nvPr>
            <p:ph idx="61"/>
          </p:nvPr>
        </p:nvSpPr>
        <p:spPr>
          <a:xfrm>
            <a:off x="7394568" y="1900434"/>
            <a:ext cx="3990633" cy="1300095"/>
          </a:xfrm>
        </p:spPr>
        <p:txBody>
          <a:bodyPr/>
          <a:lstStyle/>
          <a:p>
            <a:pPr lvl="0">
              <a:buClrTx/>
              <a:defRPr/>
            </a:pPr>
            <a:r>
              <a:rPr lang="en-GB" sz="5867">
                <a:solidFill>
                  <a:srgbClr val="FFFFFF"/>
                </a:solidFill>
                <a:latin typeface="Noto Sans" panose="020B0502040504020204" pitchFamily="34" charset="0"/>
              </a:rPr>
              <a:t>Education</a:t>
            </a:r>
          </a:p>
        </p:txBody>
      </p:sp>
      <p:sp>
        <p:nvSpPr>
          <p:cNvPr id="26" name="Content Placeholder 25"/>
          <p:cNvSpPr>
            <a:spLocks noGrp="1"/>
          </p:cNvSpPr>
          <p:nvPr>
            <p:ph idx="62"/>
          </p:nvPr>
        </p:nvSpPr>
        <p:spPr>
          <a:xfrm>
            <a:off x="7394429" y="4726583"/>
            <a:ext cx="3990771" cy="1345300"/>
          </a:xfrm>
        </p:spPr>
        <p:txBody>
          <a:bodyPr/>
          <a:lstStyle/>
          <a:p>
            <a:r>
              <a:rPr lang="en-GB" sz="5333">
                <a:solidFill>
                  <a:schemeClr val="bg1"/>
                </a:solidFill>
                <a:latin typeface="Noto Sans" panose="020B0502040504020204" pitchFamily="34" charset="0"/>
              </a:rPr>
              <a:t>Dignity</a:t>
            </a:r>
          </a:p>
        </p:txBody>
      </p:sp>
      <p:pic>
        <p:nvPicPr>
          <p:cNvPr id="44" name="Picture Placeholder 43"/>
          <p:cNvPicPr>
            <a:picLocks noGrp="1" noChangeAspect="1"/>
          </p:cNvPicPr>
          <p:nvPr>
            <p:ph type="pic" sz="quarter" idx="29"/>
          </p:nvPr>
        </p:nvPicPr>
        <p:blipFill>
          <a:blip r:embed="rId6" cstate="email">
            <a:extLst>
              <a:ext uri="{28A0092B-C50C-407E-A947-70E740481C1C}">
                <a14:useLocalDpi xmlns:a14="http://schemas.microsoft.com/office/drawing/2010/main"/>
              </a:ext>
            </a:extLst>
          </a:blip>
          <a:srcRect/>
          <a:stretch>
            <a:fillRect/>
          </a:stretch>
        </p:blipFill>
        <p:spPr>
          <a:xfrm>
            <a:off x="490996" y="3305759"/>
            <a:ext cx="1334400" cy="1334400"/>
          </a:xfrm>
        </p:spPr>
      </p:pic>
      <p:pic>
        <p:nvPicPr>
          <p:cNvPr id="24" name="Picture 23">
            <a:extLst>
              <a:ext uri="{FF2B5EF4-FFF2-40B4-BE49-F238E27FC236}">
                <a16:creationId xmlns:a16="http://schemas.microsoft.com/office/drawing/2014/main" id="{27EC78A5-D568-4613-B7DC-014E7D3B54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56542" y="4737482"/>
            <a:ext cx="1334401" cy="1334401"/>
          </a:xfrm>
          <a:prstGeom prst="rect">
            <a:avLst/>
          </a:prstGeom>
        </p:spPr>
      </p:pic>
      <p:pic>
        <p:nvPicPr>
          <p:cNvPr id="28" name="Picture 27">
            <a:extLst>
              <a:ext uri="{FF2B5EF4-FFF2-40B4-BE49-F238E27FC236}">
                <a16:creationId xmlns:a16="http://schemas.microsoft.com/office/drawing/2014/main" id="{CF2A9BE6-6563-4452-8E6B-02BCE18BAB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7053" y="1852503"/>
            <a:ext cx="1380864" cy="1380864"/>
          </a:xfrm>
          <a:prstGeom prst="rect">
            <a:avLst/>
          </a:prstGeom>
        </p:spPr>
      </p:pic>
      <p:sp>
        <p:nvSpPr>
          <p:cNvPr id="13" name="Picture Placeholder 12">
            <a:extLst>
              <a:ext uri="{FF2B5EF4-FFF2-40B4-BE49-F238E27FC236}">
                <a16:creationId xmlns:a16="http://schemas.microsoft.com/office/drawing/2014/main" id="{D8051BC3-E4B7-4AF9-B69F-A9E9751CDB69}"/>
              </a:ext>
            </a:extLst>
          </p:cNvPr>
          <p:cNvSpPr>
            <a:spLocks noGrp="1"/>
          </p:cNvSpPr>
          <p:nvPr>
            <p:ph type="pic" sz="quarter" idx="45"/>
          </p:nvPr>
        </p:nvSpPr>
        <p:spPr/>
      </p:sp>
    </p:spTree>
    <p:extLst>
      <p:ext uri="{BB962C8B-B14F-4D97-AF65-F5344CB8AC3E}">
        <p14:creationId xmlns:p14="http://schemas.microsoft.com/office/powerpoint/2010/main" val="280616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ECA8D74B-0123-4761-B075-861A30D48237}"/>
              </a:ext>
            </a:extLst>
          </p:cNvPr>
          <p:cNvGraphicFramePr/>
          <p:nvPr>
            <p:extLst>
              <p:ext uri="{D42A27DB-BD31-4B8C-83A1-F6EECF244321}">
                <p14:modId xmlns:p14="http://schemas.microsoft.com/office/powerpoint/2010/main" val="3752241673"/>
              </p:ext>
            </p:extLst>
          </p:nvPr>
        </p:nvGraphicFramePr>
        <p:xfrm>
          <a:off x="474470" y="1775636"/>
          <a:ext cx="11444627" cy="4688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4"/>
          </p:nvPr>
        </p:nvSpPr>
        <p:spPr/>
        <p:txBody>
          <a:bodyPr/>
          <a:lstStyle/>
          <a:p>
            <a:endParaRPr lang="en-GB" sz="3200">
              <a:solidFill>
                <a:srgbClr val="00B0F0"/>
              </a:solidFill>
              <a:latin typeface="Noto Sans" panose="020B0502040504020204" pitchFamily="34" charset="0"/>
            </a:endParaRPr>
          </a:p>
          <a:p>
            <a:endParaRPr lang="en-GB" sz="4000" b="1">
              <a:solidFill>
                <a:srgbClr val="00B0F0"/>
              </a:solidFill>
              <a:latin typeface="Noto Sans" panose="020B0502040504020204" pitchFamily="34" charset="0"/>
            </a:endParaRPr>
          </a:p>
          <a:p>
            <a:endParaRPr lang="en-GB">
              <a:latin typeface="Noto Sans" panose="020B0502040504020204" pitchFamily="34" charset="0"/>
            </a:endParaRPr>
          </a:p>
          <a:p>
            <a:endParaRPr lang="en-GB">
              <a:latin typeface="Noto Sans" panose="020B0502040504020204" pitchFamily="34" charset="0"/>
            </a:endParaRPr>
          </a:p>
        </p:txBody>
      </p:sp>
      <p:sp>
        <p:nvSpPr>
          <p:cNvPr id="2" name="Title 1"/>
          <p:cNvSpPr>
            <a:spLocks noGrp="1"/>
          </p:cNvSpPr>
          <p:nvPr>
            <p:ph type="title" idx="4294967295"/>
          </p:nvPr>
        </p:nvSpPr>
        <p:spPr>
          <a:xfrm>
            <a:off x="528829" y="506413"/>
            <a:ext cx="10104969" cy="1050925"/>
          </a:xfrm>
          <a:prstGeom prst="rect">
            <a:avLst/>
          </a:prstGeom>
        </p:spPr>
        <p:txBody>
          <a:bodyPr anchor="ctr"/>
          <a:lstStyle/>
          <a:p>
            <a:r>
              <a:rPr lang="en-US" sz="3200" b="1">
                <a:solidFill>
                  <a:schemeClr val="bg1"/>
                </a:solidFill>
                <a:latin typeface="Noto Sans" panose="020B0502040504020204" pitchFamily="34" charset="0"/>
              </a:rPr>
              <a:t>Why are people without access to clean water?</a:t>
            </a:r>
          </a:p>
        </p:txBody>
      </p:sp>
    </p:spTree>
    <p:extLst>
      <p:ext uri="{BB962C8B-B14F-4D97-AF65-F5344CB8AC3E}">
        <p14:creationId xmlns:p14="http://schemas.microsoft.com/office/powerpoint/2010/main" val="58113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hlinkClick r:id="rId3"/>
            <a:extLst>
              <a:ext uri="{FF2B5EF4-FFF2-40B4-BE49-F238E27FC236}">
                <a16:creationId xmlns:a16="http://schemas.microsoft.com/office/drawing/2014/main" id="{77F99455-BE0B-45D0-B0A8-47CD4F7C1C36}"/>
              </a:ext>
            </a:extLst>
          </p:cNvPr>
          <p:cNvPicPr>
            <a:picLocks noChangeAspect="1"/>
          </p:cNvPicPr>
          <p:nvPr/>
        </p:nvPicPr>
        <p:blipFill>
          <a:blip r:embed="rId4"/>
          <a:stretch>
            <a:fillRect/>
          </a:stretch>
        </p:blipFill>
        <p:spPr>
          <a:xfrm>
            <a:off x="433781" y="1704481"/>
            <a:ext cx="11357884" cy="2954504"/>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BC5F767A-BEC2-4ED8-8959-ECB503CAFB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1602" y="6096000"/>
            <a:ext cx="1440063" cy="444689"/>
          </a:xfrm>
          <a:prstGeom prst="rect">
            <a:avLst/>
          </a:prstGeom>
        </p:spPr>
      </p:pic>
    </p:spTree>
    <p:extLst>
      <p:ext uri="{BB962C8B-B14F-4D97-AF65-F5344CB8AC3E}">
        <p14:creationId xmlns:p14="http://schemas.microsoft.com/office/powerpoint/2010/main" val="282714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hite_Hand Mess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6116" y="644000"/>
            <a:ext cx="4193865" cy="5424000"/>
          </a:xfrm>
          <a:prstGeom prst="rect">
            <a:avLst/>
          </a:prstGeom>
        </p:spPr>
      </p:pic>
    </p:spTree>
    <p:extLst>
      <p:ext uri="{BB962C8B-B14F-4D97-AF65-F5344CB8AC3E}">
        <p14:creationId xmlns:p14="http://schemas.microsoft.com/office/powerpoint/2010/main" val="42607136"/>
      </p:ext>
    </p:extLst>
  </p:cSld>
  <p:clrMapOvr>
    <a:masterClrMapping/>
  </p:clrMapOvr>
</p:sld>
</file>

<file path=ppt/theme/theme1.xml><?xml version="1.0" encoding="utf-8"?>
<a:theme xmlns:a="http://schemas.openxmlformats.org/drawingml/2006/main" name="Main Content">
  <a:themeElements>
    <a:clrScheme name="Custom 1">
      <a:dk1>
        <a:srgbClr val="000000"/>
      </a:dk1>
      <a:lt1>
        <a:srgbClr val="FFFFFF"/>
      </a:lt1>
      <a:dk2>
        <a:srgbClr val="009FDE"/>
      </a:dk2>
      <a:lt2>
        <a:srgbClr val="FFB500"/>
      </a:lt2>
      <a:accent1>
        <a:srgbClr val="E87721"/>
      </a:accent1>
      <a:accent2>
        <a:srgbClr val="3A913E"/>
      </a:accent2>
      <a:accent3>
        <a:srgbClr val="007C8A"/>
      </a:accent3>
      <a:accent4>
        <a:srgbClr val="DF457B"/>
      </a:accent4>
      <a:accent5>
        <a:srgbClr val="9D007E"/>
      </a:accent5>
      <a:accent6>
        <a:srgbClr val="C53527"/>
      </a:accent6>
      <a:hlink>
        <a:srgbClr val="009FDE"/>
      </a:hlink>
      <a:folHlink>
        <a:srgbClr val="009F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lnSpc>
            <a:spcPct val="110000"/>
          </a:lnSpc>
          <a:defRPr sz="1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in Content">
  <a:themeElements>
    <a:clrScheme name="Custom 1">
      <a:dk1>
        <a:srgbClr val="000000"/>
      </a:dk1>
      <a:lt1>
        <a:srgbClr val="FFFFFF"/>
      </a:lt1>
      <a:dk2>
        <a:srgbClr val="009FDE"/>
      </a:dk2>
      <a:lt2>
        <a:srgbClr val="FFB500"/>
      </a:lt2>
      <a:accent1>
        <a:srgbClr val="E87721"/>
      </a:accent1>
      <a:accent2>
        <a:srgbClr val="3A913E"/>
      </a:accent2>
      <a:accent3>
        <a:srgbClr val="007C8A"/>
      </a:accent3>
      <a:accent4>
        <a:srgbClr val="DF457B"/>
      </a:accent4>
      <a:accent5>
        <a:srgbClr val="9D007E"/>
      </a:accent5>
      <a:accent6>
        <a:srgbClr val="C53527"/>
      </a:accent6>
      <a:hlink>
        <a:srgbClr val="009FDE"/>
      </a:hlink>
      <a:folHlink>
        <a:srgbClr val="009F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lnSpc>
            <a:spcPct val="110000"/>
          </a:lnSpc>
          <a:defRPr sz="1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ank You / Contact Details">
  <a:themeElements>
    <a:clrScheme name="WaterAid">
      <a:dk1>
        <a:srgbClr val="000000"/>
      </a:dk1>
      <a:lt1>
        <a:srgbClr val="FFFFFF"/>
      </a:lt1>
      <a:dk2>
        <a:srgbClr val="009FDE"/>
      </a:dk2>
      <a:lt2>
        <a:srgbClr val="FFB500"/>
      </a:lt2>
      <a:accent1>
        <a:srgbClr val="E87721"/>
      </a:accent1>
      <a:accent2>
        <a:srgbClr val="3A913E"/>
      </a:accent2>
      <a:accent3>
        <a:srgbClr val="007C8A"/>
      </a:accent3>
      <a:accent4>
        <a:srgbClr val="DF457B"/>
      </a:accent4>
      <a:accent5>
        <a:srgbClr val="9D007E"/>
      </a:accent5>
      <a:accent6>
        <a:srgbClr val="C53527"/>
      </a:accent6>
      <a:hlink>
        <a:srgbClr val="009FDE"/>
      </a:hlink>
      <a:folHlink>
        <a:srgbClr val="009F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lnSpc>
            <a:spcPct val="110000"/>
          </a:lnSpc>
          <a:defRPr sz="1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1">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EF6AC371-C570-4BE6-9752-F33825ADF001}" vid="{AA19A41B-7BAD-4E73-8AF6-C50B99913605}"/>
    </a:ext>
  </a:extLst>
</a:theme>
</file>

<file path=ppt/theme/theme5.xml><?xml version="1.0" encoding="utf-8"?>
<a:theme xmlns:a="http://schemas.openxmlformats.org/drawingml/2006/main" name="WaterAid Divid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BDA686FE-EF11-41D9-B998-80C799DEA528}"/>
    </a:ext>
  </a:extLst>
</a:theme>
</file>

<file path=ppt/theme/theme6.xml><?xml version="1.0" encoding="utf-8"?>
<a:theme xmlns:a="http://schemas.openxmlformats.org/drawingml/2006/main" name="WaterAid Mast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WaterAi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860CC913-3DAF-4ADF-88D2-AF76843DB530}"/>
    </a:ext>
  </a:extLst>
</a:theme>
</file>

<file path=ppt/theme/theme7.xml><?xml version="1.0" encoding="utf-8"?>
<a:theme xmlns:a="http://schemas.openxmlformats.org/drawingml/2006/main" name="WA Theme">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 Theme" id="{38F583CF-789D-4359-A5E4-CACDFF27BD73}" vid="{98E74DB9-C7BF-4FCA-A466-7A66AD14434F}"/>
    </a:ext>
  </a:extLst>
</a:theme>
</file>

<file path=ppt/theme/theme8.xml><?xml version="1.0" encoding="utf-8"?>
<a:theme xmlns:a="http://schemas.openxmlformats.org/drawingml/2006/main" name="1_WaterAid Divid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BDA686FE-EF11-41D9-B998-80C799DEA52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61f35a-0e25-4cdd-8811-9ac82ad7c0e6" xsi:nil="true"/>
    <lcf76f155ced4ddcb4097134ff3c332f xmlns="bc1f64df-74fc-401f-bd3d-d966769cfb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73D9A2134B2D4B8493605D601236BC" ma:contentTypeVersion="15" ma:contentTypeDescription="Create a new document." ma:contentTypeScope="" ma:versionID="3749f04de126c5646e464c8b8d10b18c">
  <xsd:schema xmlns:xsd="http://www.w3.org/2001/XMLSchema" xmlns:xs="http://www.w3.org/2001/XMLSchema" xmlns:p="http://schemas.microsoft.com/office/2006/metadata/properties" xmlns:ns2="bc1f64df-74fc-401f-bd3d-d966769cfb95" xmlns:ns3="2d9bd59d-058d-4fe9-967a-3110bfea6cd0" xmlns:ns4="2c61f35a-0e25-4cdd-8811-9ac82ad7c0e6" targetNamespace="http://schemas.microsoft.com/office/2006/metadata/properties" ma:root="true" ma:fieldsID="a46993fa69a15010d9c380aa0ace0c0e" ns2:_="" ns3:_="" ns4:_="">
    <xsd:import namespace="bc1f64df-74fc-401f-bd3d-d966769cfb95"/>
    <xsd:import namespace="2d9bd59d-058d-4fe9-967a-3110bfea6cd0"/>
    <xsd:import namespace="2c61f35a-0e25-4cdd-8811-9ac82ad7c0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f64df-74fc-401f-bd3d-d966769cf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fd2ca00-098d-498d-949f-e91e8991b8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9bd59d-058d-4fe9-967a-3110bfea6c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61f35a-0e25-4cdd-8811-9ac82ad7c0e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ee957f7-fb45-4469-a44f-cb31a84fff02}" ma:internalName="TaxCatchAll" ma:showField="CatchAllData" ma:web="2d9bd59d-058d-4fe9-967a-3110bfea6c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7E6F4D-F574-43D0-B151-2A47716FA8DE}">
  <ds:schemaRefs>
    <ds:schemaRef ds:uri="2c61f35a-0e25-4cdd-8811-9ac82ad7c0e6"/>
    <ds:schemaRef ds:uri="2d9bd59d-058d-4fe9-967a-3110bfea6cd0"/>
    <ds:schemaRef ds:uri="bc1f64df-74fc-401f-bd3d-d966769cfb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943655-3172-4F4F-839C-0E7A7FCB1609}">
  <ds:schemaRefs>
    <ds:schemaRef ds:uri="http://schemas.microsoft.com/sharepoint/v3/contenttype/forms"/>
  </ds:schemaRefs>
</ds:datastoreItem>
</file>

<file path=customXml/itemProps3.xml><?xml version="1.0" encoding="utf-8"?>
<ds:datastoreItem xmlns:ds="http://schemas.openxmlformats.org/officeDocument/2006/customXml" ds:itemID="{B7B5B43A-EF8F-4C9E-A63B-1AC7F005208B}">
  <ds:schemaRefs>
    <ds:schemaRef ds:uri="2c61f35a-0e25-4cdd-8811-9ac82ad7c0e6"/>
    <ds:schemaRef ds:uri="2d9bd59d-058d-4fe9-967a-3110bfea6cd0"/>
    <ds:schemaRef ds:uri="bc1f64df-74fc-401f-bd3d-d966769cfb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3</TotalTime>
  <Words>1993</Words>
  <Application>Microsoft Office PowerPoint</Application>
  <PresentationFormat>Widescreen</PresentationFormat>
  <Paragraphs>227</Paragraphs>
  <Slides>16</Slides>
  <Notes>16</Notes>
  <HiddenSlides>0</HiddenSlides>
  <MMClips>1</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16</vt:i4>
      </vt:variant>
    </vt:vector>
  </HeadingPairs>
  <TitlesOfParts>
    <vt:vector size="32" baseType="lpstr">
      <vt:lpstr>Arial</vt:lpstr>
      <vt:lpstr>Arial Bold</vt:lpstr>
      <vt:lpstr>Calibri</vt:lpstr>
      <vt:lpstr>Inter</vt:lpstr>
      <vt:lpstr>Meta Offc Light</vt:lpstr>
      <vt:lpstr>Noto Sans</vt:lpstr>
      <vt:lpstr>Roboto</vt:lpstr>
      <vt:lpstr>Times New Roman</vt:lpstr>
      <vt:lpstr>Main Content</vt:lpstr>
      <vt:lpstr>1_Main Content</vt:lpstr>
      <vt:lpstr>Thank You / Contact Details</vt:lpstr>
      <vt:lpstr>Theme1</vt:lpstr>
      <vt:lpstr>WaterAid Divider Slide Options</vt:lpstr>
      <vt:lpstr>WaterAid Master Slide Options</vt:lpstr>
      <vt:lpstr>WA Theme</vt:lpstr>
      <vt:lpstr>1_WaterAid Divider Slide Options</vt:lpstr>
      <vt:lpstr>World Water Day</vt:lpstr>
      <vt:lpstr>PowerPoint Presentation</vt:lpstr>
      <vt:lpstr>PowerPoint Presentation</vt:lpstr>
      <vt:lpstr>PowerPoint Presentation</vt:lpstr>
      <vt:lpstr>PowerPoint Presentation</vt:lpstr>
      <vt:lpstr>Why is water so important?</vt:lpstr>
      <vt:lpstr>Why are people without access to clean water?</vt:lpstr>
      <vt:lpstr>PowerPoint Presentation</vt:lpstr>
      <vt:lpstr>PowerPoint Presentation</vt:lpstr>
      <vt:lpstr>PowerPoint Presentation</vt:lpstr>
      <vt:lpstr>How have WaterAid helped since 1981?</vt:lpstr>
      <vt:lpstr>PowerPoint Presentation</vt:lpstr>
      <vt:lpstr>Get involved with WaterAid</vt:lpstr>
      <vt:lpstr>PowerPoint Presentation</vt:lpstr>
      <vt:lpstr>The difference you can make   £15 can buy a water supply distribution pipe in Zambia  £50 can train one person to maintain a water pump in Nepal  £500 can build a rainwater harvesting system for a family in Burkina Faso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Water Day 2023</dc:title>
  <dc:creator>WaterAid</dc:creator>
  <cp:lastModifiedBy>Heather Smith</cp:lastModifiedBy>
  <cp:revision>3</cp:revision>
  <dcterms:created xsi:type="dcterms:W3CDTF">2022-04-13T19:49:23Z</dcterms:created>
  <dcterms:modified xsi:type="dcterms:W3CDTF">2023-03-03T16:29:37Z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0x010100C573D9A2134B2D4B8493605D601236BC</vt:lpwstr>
  </property>
  <property fmtid="{D5CDD505-2E9C-101B-9397-08002B2CF9AE}" pid="3" name="MediaServiceImageTags">
    <vt:lpwstr/>
  </property>
</Properties>
</file>